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notesMasterIdLst>
    <p:notesMasterId r:id="rId16"/>
  </p:notesMasterIdLst>
  <p:sldIdLst>
    <p:sldId id="264" r:id="rId2"/>
    <p:sldId id="301" r:id="rId3"/>
    <p:sldId id="285" r:id="rId4"/>
    <p:sldId id="297" r:id="rId5"/>
    <p:sldId id="298" r:id="rId6"/>
    <p:sldId id="303" r:id="rId7"/>
    <p:sldId id="299" r:id="rId8"/>
    <p:sldId id="300" r:id="rId9"/>
    <p:sldId id="296" r:id="rId10"/>
    <p:sldId id="288" r:id="rId11"/>
    <p:sldId id="289" r:id="rId12"/>
    <p:sldId id="295" r:id="rId13"/>
    <p:sldId id="304" r:id="rId14"/>
    <p:sldId id="274" r:id="rId15"/>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6EFF"/>
    <a:srgbClr val="CCFF99"/>
    <a:srgbClr val="CC0000"/>
    <a:srgbClr val="660033"/>
    <a:srgbClr val="FF0066"/>
    <a:srgbClr val="AB2328"/>
    <a:srgbClr val="009900"/>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59" autoAdjust="0"/>
    <p:restoredTop sz="94599" autoAdjust="0"/>
  </p:normalViewPr>
  <p:slideViewPr>
    <p:cSldViewPr>
      <p:cViewPr varScale="1">
        <p:scale>
          <a:sx n="86" d="100"/>
          <a:sy n="86" d="100"/>
        </p:scale>
        <p:origin x="-1038" y="-90"/>
      </p:cViewPr>
      <p:guideLst>
        <p:guide orient="horz" pos="4247"/>
        <p:guide pos="569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1944"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tr-TR"/>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tr-TR"/>
          </a:p>
        </p:txBody>
      </p:sp>
      <p:sp>
        <p:nvSpPr>
          <p:cNvPr id="358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tr-TR"/>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1B30C5A0-01D1-446A-9EBF-B469A15024A6}"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pPr>
              <a:defRPr/>
            </a:pPr>
            <a:fld id="{3F35998C-6086-4B9A-AAAC-68A2DAC56ACE}" type="datetime1">
              <a:rPr lang="tr-TR" smtClean="0"/>
              <a:pPr>
                <a:defRPr/>
              </a:pPr>
              <a:t>19.02.2015</a:t>
            </a:fld>
            <a:endParaRPr lang="tr-TR" dirty="0"/>
          </a:p>
        </p:txBody>
      </p:sp>
      <p:sp>
        <p:nvSpPr>
          <p:cNvPr id="5" name="4 Altbilgi Yer Tutucusu"/>
          <p:cNvSpPr>
            <a:spLocks noGrp="1"/>
          </p:cNvSpPr>
          <p:nvPr>
            <p:ph type="ftr" sz="quarter" idx="11"/>
          </p:nvPr>
        </p:nvSpPr>
        <p:spPr/>
        <p:txBody>
          <a:bodyPr/>
          <a:lstStyle/>
          <a:p>
            <a:endParaRPr kumimoji="0" lang="en-US"/>
          </a:p>
        </p:txBody>
      </p:sp>
      <p:sp>
        <p:nvSpPr>
          <p:cNvPr id="6" name="5 Slayt Numarası Yer Tutucusu"/>
          <p:cNvSpPr>
            <a:spLocks noGrp="1"/>
          </p:cNvSpPr>
          <p:nvPr>
            <p:ph type="sldNum" sz="quarter" idx="12"/>
          </p:nvPr>
        </p:nvSpPr>
        <p:spPr/>
        <p:txBody>
          <a:bodyPr/>
          <a:lstStyle/>
          <a:p>
            <a:pPr>
              <a:defRPr/>
            </a:pPr>
            <a:fld id="{214A8444-DD2C-4812-9BF8-EFD9318DBA14}" type="slidenum">
              <a:rPr lang="tr-TR" smtClean="0"/>
              <a:pPr>
                <a:defRPr/>
              </a:pPr>
              <a:t>‹#›</a:t>
            </a:fld>
            <a:endParaRPr lang="tr-TR" dirty="0"/>
          </a:p>
        </p:txBody>
      </p:sp>
      <p:sp>
        <p:nvSpPr>
          <p:cNvPr id="7" name="Rectangle 7"/>
          <p:cNvSpPr>
            <a:spLocks noChangeArrowheads="1"/>
          </p:cNvSpPr>
          <p:nvPr userDrawn="1"/>
        </p:nvSpPr>
        <p:spPr bwMode="auto">
          <a:xfrm>
            <a:off x="107950" y="176213"/>
            <a:ext cx="3240088" cy="360362"/>
          </a:xfrm>
          <a:prstGeom prst="rect">
            <a:avLst/>
          </a:prstGeom>
          <a:noFill/>
          <a:ln w="9525">
            <a:noFill/>
            <a:miter lim="800000"/>
            <a:headEnd/>
            <a:tailEnd/>
          </a:ln>
        </p:spPr>
        <p:txBody>
          <a:bodyPr anchor="ctr"/>
          <a:lstStyle/>
          <a:p>
            <a:pPr>
              <a:defRPr/>
            </a:pPr>
            <a:r>
              <a:rPr lang="tr-TR" sz="1400" b="1">
                <a:solidFill>
                  <a:srgbClr val="AB2328"/>
                </a:solidFill>
                <a:latin typeface="Calibri" pitchFamily="34" charset="0"/>
              </a:rPr>
              <a:t/>
            </a:r>
            <a:br>
              <a:rPr lang="tr-TR" sz="1400" b="1">
                <a:solidFill>
                  <a:srgbClr val="AB2328"/>
                </a:solidFill>
                <a:latin typeface="Calibri" pitchFamily="34" charset="0"/>
              </a:rPr>
            </a:br>
            <a:r>
              <a:rPr lang="tr-TR" sz="1400" b="1">
                <a:solidFill>
                  <a:srgbClr val="AB2328"/>
                </a:solidFill>
                <a:latin typeface="Calibri" pitchFamily="34" charset="0"/>
              </a:rPr>
              <a:t>TURKISH STATISTICAL INSTITUTE</a:t>
            </a:r>
          </a:p>
        </p:txBody>
      </p:sp>
      <p:sp>
        <p:nvSpPr>
          <p:cNvPr id="8" name="Rectangle 8"/>
          <p:cNvSpPr>
            <a:spLocks noChangeArrowheads="1"/>
          </p:cNvSpPr>
          <p:nvPr userDrawn="1"/>
        </p:nvSpPr>
        <p:spPr bwMode="auto">
          <a:xfrm>
            <a:off x="0" y="6330950"/>
            <a:ext cx="3924300" cy="498475"/>
          </a:xfrm>
          <a:prstGeom prst="rect">
            <a:avLst/>
          </a:prstGeom>
          <a:noFill/>
          <a:ln>
            <a:noFill/>
            <a:headEnd/>
            <a:tailEnd/>
          </a:ln>
        </p:spPr>
        <p:style>
          <a:lnRef idx="2">
            <a:schemeClr val="accent3"/>
          </a:lnRef>
          <a:fillRef idx="1">
            <a:schemeClr val="lt1"/>
          </a:fillRef>
          <a:effectRef idx="0">
            <a:schemeClr val="accent3"/>
          </a:effectRef>
          <a:fontRef idx="minor">
            <a:schemeClr val="dk1"/>
          </a:fontRef>
        </p:style>
        <p:txBody>
          <a:bodyPr>
            <a:spAutoFit/>
          </a:bodyPr>
          <a:lstStyle/>
          <a:p>
            <a:pPr>
              <a:spcBef>
                <a:spcPct val="20000"/>
              </a:spcBef>
              <a:defRPr/>
            </a:pPr>
            <a:r>
              <a:rPr lang="tr-TR" sz="1200" b="1" dirty="0" err="1">
                <a:solidFill>
                  <a:schemeClr val="tx1">
                    <a:lumMod val="75000"/>
                    <a:lumOff val="25000"/>
                  </a:schemeClr>
                </a:solidFill>
                <a:latin typeface="Calibri" pitchFamily="34" charset="0"/>
                <a:cs typeface="Calibri" pitchFamily="34" charset="0"/>
              </a:rPr>
              <a:t>Agricultural</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Statistics</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Department</a:t>
            </a:r>
            <a:endParaRPr lang="tr-TR" sz="1200" b="1" dirty="0">
              <a:solidFill>
                <a:schemeClr val="tx1">
                  <a:lumMod val="75000"/>
                  <a:lumOff val="25000"/>
                </a:schemeClr>
              </a:solidFill>
              <a:latin typeface="Calibri" pitchFamily="34" charset="0"/>
              <a:cs typeface="Calibri" pitchFamily="34" charset="0"/>
            </a:endParaRPr>
          </a:p>
          <a:p>
            <a:pPr>
              <a:spcBef>
                <a:spcPct val="20000"/>
              </a:spcBef>
              <a:defRPr/>
            </a:pPr>
            <a:r>
              <a:rPr lang="tr-TR" sz="1100" dirty="0" err="1">
                <a:solidFill>
                  <a:schemeClr val="tx1">
                    <a:lumMod val="50000"/>
                    <a:lumOff val="50000"/>
                  </a:schemeClr>
                </a:solidFill>
                <a:latin typeface="Calibri" pitchFamily="34" charset="0"/>
                <a:cs typeface="Calibri" pitchFamily="34" charset="0"/>
              </a:rPr>
              <a:t>Agricultural</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Structure</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and</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Economic</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Accounts</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Group</a:t>
            </a:r>
            <a:endParaRPr lang="tr-TR" sz="1100" dirty="0">
              <a:solidFill>
                <a:schemeClr val="tx1">
                  <a:lumMod val="50000"/>
                  <a:lumOff val="50000"/>
                </a:schemeClr>
              </a:solidFill>
              <a:latin typeface="Calibri" pitchFamily="34" charset="0"/>
              <a:cs typeface="Calibri" pitchFamily="34" charset="0"/>
            </a:endParaRPr>
          </a:p>
        </p:txBody>
      </p:sp>
      <p:pic>
        <p:nvPicPr>
          <p:cNvPr id="9" name="Picture 9" descr="logoLAR"/>
          <p:cNvPicPr>
            <a:picLocks noChangeAspect="1" noChangeArrowheads="1"/>
          </p:cNvPicPr>
          <p:nvPr userDrawn="1"/>
        </p:nvPicPr>
        <p:blipFill>
          <a:blip r:embed="rId2" cstate="print"/>
          <a:srcRect/>
          <a:stretch>
            <a:fillRect/>
          </a:stretch>
        </p:blipFill>
        <p:spPr bwMode="auto">
          <a:xfrm>
            <a:off x="8259763" y="117475"/>
            <a:ext cx="654050" cy="403225"/>
          </a:xfrm>
          <a:prstGeom prst="rect">
            <a:avLst/>
          </a:prstGeom>
          <a:noFill/>
          <a:ln w="9525">
            <a:noFill/>
            <a:miter lim="800000"/>
            <a:headEnd/>
            <a:tailEnd/>
          </a:ln>
        </p:spPr>
      </p:pic>
      <p:sp>
        <p:nvSpPr>
          <p:cNvPr id="10" name="Line 10"/>
          <p:cNvSpPr>
            <a:spLocks noChangeShapeType="1"/>
          </p:cNvSpPr>
          <p:nvPr userDrawn="1"/>
        </p:nvSpPr>
        <p:spPr bwMode="auto">
          <a:xfrm>
            <a:off x="0" y="647700"/>
            <a:ext cx="9144000" cy="0"/>
          </a:xfrm>
          <a:prstGeom prst="line">
            <a:avLst/>
          </a:prstGeom>
          <a:noFill/>
          <a:ln w="19050">
            <a:solidFill>
              <a:srgbClr val="AB2328"/>
            </a:solidFill>
            <a:round/>
            <a:headEnd/>
            <a:tailEnd/>
          </a:ln>
          <a:effectLst>
            <a:outerShdw blurRad="50800" dir="780000" algn="ctr" rotWithShape="0">
              <a:schemeClr val="bg1"/>
            </a:outerShdw>
          </a:effectLst>
        </p:spPr>
        <p:txBody>
          <a:bodyPr/>
          <a:lstStyle/>
          <a:p>
            <a:pPr>
              <a:defRPr/>
            </a:pPr>
            <a:endParaRPr lang="tr-TR">
              <a:cs typeface="+mn-cs"/>
            </a:endParaRPr>
          </a:p>
        </p:txBody>
      </p:sp>
      <p:sp>
        <p:nvSpPr>
          <p:cNvPr id="11" name="Line 11"/>
          <p:cNvSpPr>
            <a:spLocks noChangeShapeType="1"/>
          </p:cNvSpPr>
          <p:nvPr userDrawn="1"/>
        </p:nvSpPr>
        <p:spPr bwMode="auto">
          <a:xfrm>
            <a:off x="0" y="6286500"/>
            <a:ext cx="9144000" cy="0"/>
          </a:xfrm>
          <a:prstGeom prst="line">
            <a:avLst/>
          </a:prstGeom>
          <a:noFill/>
          <a:ln w="19050">
            <a:solidFill>
              <a:srgbClr val="AB2328"/>
            </a:solidFill>
            <a:round/>
            <a:headEnd/>
            <a:tailEnd/>
          </a:ln>
          <a:effectLst>
            <a:outerShdw blurRad="127000" dist="152400" dir="5400000" sx="65000" sy="65000" algn="ctr" rotWithShape="0">
              <a:schemeClr val="bg1"/>
            </a:outerShdw>
          </a:effectLst>
        </p:spPr>
        <p:txBody>
          <a:bodyPr/>
          <a:lstStyle/>
          <a:p>
            <a:pPr>
              <a:defRPr/>
            </a:pPr>
            <a:endParaRPr lang="tr-TR">
              <a:cs typeface="+mn-cs"/>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pPr>
              <a:defRPr/>
            </a:pPr>
            <a:fld id="{38DA1042-4B5E-4FEB-8F9B-155C186F0C5C}" type="datetime1">
              <a:rPr lang="tr-TR" smtClean="0"/>
              <a:pPr>
                <a:defRPr/>
              </a:pPr>
              <a:t>19.02.2015</a:t>
            </a:fld>
            <a:endParaRPr lang="tr-TR" dirty="0"/>
          </a:p>
        </p:txBody>
      </p:sp>
      <p:sp>
        <p:nvSpPr>
          <p:cNvPr id="5" name="4 Altbilgi Yer Tutucusu"/>
          <p:cNvSpPr>
            <a:spLocks noGrp="1"/>
          </p:cNvSpPr>
          <p:nvPr>
            <p:ph type="ftr" sz="quarter" idx="11"/>
          </p:nvPr>
        </p:nvSpPr>
        <p:spPr/>
        <p:txBody>
          <a:bodyPr/>
          <a:lstStyle/>
          <a:p>
            <a:endParaRPr kumimoji="0" lang="en-US"/>
          </a:p>
        </p:txBody>
      </p:sp>
      <p:sp>
        <p:nvSpPr>
          <p:cNvPr id="6" name="5 Slayt Numarası Yer Tutucusu"/>
          <p:cNvSpPr>
            <a:spLocks noGrp="1"/>
          </p:cNvSpPr>
          <p:nvPr>
            <p:ph type="sldNum" sz="quarter" idx="12"/>
          </p:nvPr>
        </p:nvSpPr>
        <p:spPr/>
        <p:txBody>
          <a:bodyPr/>
          <a:lstStyle/>
          <a:p>
            <a:pPr>
              <a:defRPr/>
            </a:pPr>
            <a:fld id="{03C5F371-044E-4FFC-B777-802514A2528E}" type="slidenum">
              <a:rPr lang="tr-TR" smtClean="0"/>
              <a:pPr>
                <a:defRPr/>
              </a:pPr>
              <a:t>‹#›</a:t>
            </a:fld>
            <a:endParaRPr lang="tr-TR" dirty="0"/>
          </a:p>
        </p:txBody>
      </p:sp>
      <p:sp>
        <p:nvSpPr>
          <p:cNvPr id="7" name="Rectangle 7"/>
          <p:cNvSpPr>
            <a:spLocks noChangeArrowheads="1"/>
          </p:cNvSpPr>
          <p:nvPr userDrawn="1"/>
        </p:nvSpPr>
        <p:spPr bwMode="auto">
          <a:xfrm>
            <a:off x="107950" y="176213"/>
            <a:ext cx="3240088" cy="360362"/>
          </a:xfrm>
          <a:prstGeom prst="rect">
            <a:avLst/>
          </a:prstGeom>
          <a:noFill/>
          <a:ln w="9525">
            <a:noFill/>
            <a:miter lim="800000"/>
            <a:headEnd/>
            <a:tailEnd/>
          </a:ln>
        </p:spPr>
        <p:txBody>
          <a:bodyPr anchor="ctr"/>
          <a:lstStyle/>
          <a:p>
            <a:pPr>
              <a:defRPr/>
            </a:pPr>
            <a:r>
              <a:rPr lang="tr-TR" sz="1400" b="1">
                <a:solidFill>
                  <a:srgbClr val="AB2328"/>
                </a:solidFill>
                <a:latin typeface="Calibri" pitchFamily="34" charset="0"/>
              </a:rPr>
              <a:t/>
            </a:r>
            <a:br>
              <a:rPr lang="tr-TR" sz="1400" b="1">
                <a:solidFill>
                  <a:srgbClr val="AB2328"/>
                </a:solidFill>
                <a:latin typeface="Calibri" pitchFamily="34" charset="0"/>
              </a:rPr>
            </a:br>
            <a:r>
              <a:rPr lang="tr-TR" sz="1400" b="1">
                <a:solidFill>
                  <a:srgbClr val="AB2328"/>
                </a:solidFill>
                <a:latin typeface="Calibri" pitchFamily="34" charset="0"/>
              </a:rPr>
              <a:t>TURKISH STATISTICAL INSTITUTE</a:t>
            </a:r>
          </a:p>
        </p:txBody>
      </p:sp>
      <p:sp>
        <p:nvSpPr>
          <p:cNvPr id="8" name="Rectangle 8"/>
          <p:cNvSpPr>
            <a:spLocks noChangeArrowheads="1"/>
          </p:cNvSpPr>
          <p:nvPr userDrawn="1"/>
        </p:nvSpPr>
        <p:spPr bwMode="auto">
          <a:xfrm>
            <a:off x="0" y="6330950"/>
            <a:ext cx="3924300" cy="498475"/>
          </a:xfrm>
          <a:prstGeom prst="rect">
            <a:avLst/>
          </a:prstGeom>
          <a:noFill/>
          <a:ln>
            <a:noFill/>
            <a:headEnd/>
            <a:tailEnd/>
          </a:ln>
        </p:spPr>
        <p:style>
          <a:lnRef idx="2">
            <a:schemeClr val="accent3"/>
          </a:lnRef>
          <a:fillRef idx="1">
            <a:schemeClr val="lt1"/>
          </a:fillRef>
          <a:effectRef idx="0">
            <a:schemeClr val="accent3"/>
          </a:effectRef>
          <a:fontRef idx="minor">
            <a:schemeClr val="dk1"/>
          </a:fontRef>
        </p:style>
        <p:txBody>
          <a:bodyPr>
            <a:spAutoFit/>
          </a:bodyPr>
          <a:lstStyle/>
          <a:p>
            <a:pPr>
              <a:spcBef>
                <a:spcPct val="20000"/>
              </a:spcBef>
              <a:defRPr/>
            </a:pPr>
            <a:r>
              <a:rPr lang="tr-TR" sz="1200" b="1" dirty="0" err="1">
                <a:solidFill>
                  <a:schemeClr val="tx1">
                    <a:lumMod val="75000"/>
                    <a:lumOff val="25000"/>
                  </a:schemeClr>
                </a:solidFill>
                <a:latin typeface="Calibri" pitchFamily="34" charset="0"/>
                <a:cs typeface="Calibri" pitchFamily="34" charset="0"/>
              </a:rPr>
              <a:t>Agricultural</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Statistics</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Department</a:t>
            </a:r>
            <a:endParaRPr lang="tr-TR" sz="1200" b="1" dirty="0">
              <a:solidFill>
                <a:schemeClr val="tx1">
                  <a:lumMod val="75000"/>
                  <a:lumOff val="25000"/>
                </a:schemeClr>
              </a:solidFill>
              <a:latin typeface="Calibri" pitchFamily="34" charset="0"/>
              <a:cs typeface="Calibri" pitchFamily="34" charset="0"/>
            </a:endParaRPr>
          </a:p>
          <a:p>
            <a:pPr>
              <a:spcBef>
                <a:spcPct val="20000"/>
              </a:spcBef>
              <a:defRPr/>
            </a:pPr>
            <a:r>
              <a:rPr lang="tr-TR" sz="1100" dirty="0" err="1">
                <a:solidFill>
                  <a:schemeClr val="tx1">
                    <a:lumMod val="50000"/>
                    <a:lumOff val="50000"/>
                  </a:schemeClr>
                </a:solidFill>
                <a:latin typeface="Calibri" pitchFamily="34" charset="0"/>
                <a:cs typeface="Calibri" pitchFamily="34" charset="0"/>
              </a:rPr>
              <a:t>Agricultural</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Structure</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and</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Economic</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Accounts</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Group</a:t>
            </a:r>
            <a:endParaRPr lang="tr-TR" sz="1100" dirty="0">
              <a:solidFill>
                <a:schemeClr val="tx1">
                  <a:lumMod val="50000"/>
                  <a:lumOff val="50000"/>
                </a:schemeClr>
              </a:solidFill>
              <a:latin typeface="Calibri" pitchFamily="34" charset="0"/>
              <a:cs typeface="Calibri" pitchFamily="34" charset="0"/>
            </a:endParaRPr>
          </a:p>
        </p:txBody>
      </p:sp>
      <p:pic>
        <p:nvPicPr>
          <p:cNvPr id="9" name="Picture 9" descr="logoLAR"/>
          <p:cNvPicPr>
            <a:picLocks noChangeAspect="1" noChangeArrowheads="1"/>
          </p:cNvPicPr>
          <p:nvPr userDrawn="1"/>
        </p:nvPicPr>
        <p:blipFill>
          <a:blip r:embed="rId2" cstate="print"/>
          <a:srcRect/>
          <a:stretch>
            <a:fillRect/>
          </a:stretch>
        </p:blipFill>
        <p:spPr bwMode="auto">
          <a:xfrm>
            <a:off x="8259763" y="117475"/>
            <a:ext cx="654050" cy="403225"/>
          </a:xfrm>
          <a:prstGeom prst="rect">
            <a:avLst/>
          </a:prstGeom>
          <a:noFill/>
          <a:ln w="9525">
            <a:noFill/>
            <a:miter lim="800000"/>
            <a:headEnd/>
            <a:tailEnd/>
          </a:ln>
        </p:spPr>
      </p:pic>
      <p:sp>
        <p:nvSpPr>
          <p:cNvPr id="10" name="Line 10"/>
          <p:cNvSpPr>
            <a:spLocks noChangeShapeType="1"/>
          </p:cNvSpPr>
          <p:nvPr userDrawn="1"/>
        </p:nvSpPr>
        <p:spPr bwMode="auto">
          <a:xfrm>
            <a:off x="0" y="647700"/>
            <a:ext cx="9144000" cy="0"/>
          </a:xfrm>
          <a:prstGeom prst="line">
            <a:avLst/>
          </a:prstGeom>
          <a:noFill/>
          <a:ln w="19050">
            <a:solidFill>
              <a:srgbClr val="AB2328"/>
            </a:solidFill>
            <a:round/>
            <a:headEnd/>
            <a:tailEnd/>
          </a:ln>
          <a:effectLst>
            <a:outerShdw blurRad="50800" dir="780000" algn="ctr" rotWithShape="0">
              <a:schemeClr val="bg1"/>
            </a:outerShdw>
          </a:effectLst>
        </p:spPr>
        <p:txBody>
          <a:bodyPr/>
          <a:lstStyle/>
          <a:p>
            <a:pPr>
              <a:defRPr/>
            </a:pPr>
            <a:endParaRPr lang="tr-TR">
              <a:cs typeface="+mn-cs"/>
            </a:endParaRPr>
          </a:p>
        </p:txBody>
      </p:sp>
      <p:sp>
        <p:nvSpPr>
          <p:cNvPr id="11" name="Line 11"/>
          <p:cNvSpPr>
            <a:spLocks noChangeShapeType="1"/>
          </p:cNvSpPr>
          <p:nvPr userDrawn="1"/>
        </p:nvSpPr>
        <p:spPr bwMode="auto">
          <a:xfrm>
            <a:off x="0" y="6286500"/>
            <a:ext cx="9144000" cy="0"/>
          </a:xfrm>
          <a:prstGeom prst="line">
            <a:avLst/>
          </a:prstGeom>
          <a:noFill/>
          <a:ln w="19050">
            <a:solidFill>
              <a:srgbClr val="AB2328"/>
            </a:solidFill>
            <a:round/>
            <a:headEnd/>
            <a:tailEnd/>
          </a:ln>
          <a:effectLst>
            <a:outerShdw blurRad="127000" dist="152400" dir="5400000" sx="65000" sy="65000" algn="ctr" rotWithShape="0">
              <a:schemeClr val="bg1"/>
            </a:outerShdw>
          </a:effectLst>
        </p:spPr>
        <p:txBody>
          <a:bodyPr/>
          <a:lstStyle/>
          <a:p>
            <a:pPr>
              <a:defRPr/>
            </a:pPr>
            <a:endParaRPr lang="tr-TR">
              <a:cs typeface="+mn-cs"/>
            </a:endParaRP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pPr>
              <a:defRPr/>
            </a:pPr>
            <a:fld id="{14E8588B-3D51-4EDE-AC94-9449978F2238}" type="datetime1">
              <a:rPr lang="tr-TR" smtClean="0"/>
              <a:pPr>
                <a:defRPr/>
              </a:pPr>
              <a:t>19.02.2015</a:t>
            </a:fld>
            <a:endParaRPr lang="tr-TR" dirty="0"/>
          </a:p>
        </p:txBody>
      </p:sp>
      <p:sp>
        <p:nvSpPr>
          <p:cNvPr id="5" name="4 Altbilgi Yer Tutucusu"/>
          <p:cNvSpPr>
            <a:spLocks noGrp="1"/>
          </p:cNvSpPr>
          <p:nvPr>
            <p:ph type="ftr" sz="quarter" idx="11"/>
          </p:nvPr>
        </p:nvSpPr>
        <p:spPr/>
        <p:txBody>
          <a:bodyPr/>
          <a:lstStyle/>
          <a:p>
            <a:endParaRPr kumimoji="0" lang="en-US"/>
          </a:p>
        </p:txBody>
      </p:sp>
      <p:sp>
        <p:nvSpPr>
          <p:cNvPr id="6" name="5 Slayt Numarası Yer Tutucusu"/>
          <p:cNvSpPr>
            <a:spLocks noGrp="1"/>
          </p:cNvSpPr>
          <p:nvPr>
            <p:ph type="sldNum" sz="quarter" idx="12"/>
          </p:nvPr>
        </p:nvSpPr>
        <p:spPr/>
        <p:txBody>
          <a:bodyPr/>
          <a:lstStyle/>
          <a:p>
            <a:pPr>
              <a:defRPr/>
            </a:pPr>
            <a:fld id="{929A6201-2F1B-48BA-A03A-3E5E4C4E57B5}" type="slidenum">
              <a:rPr lang="tr-TR" smtClean="0"/>
              <a:pPr>
                <a:defRPr/>
              </a:pPr>
              <a:t>‹#›</a:t>
            </a:fld>
            <a:endParaRPr lang="tr-TR" dirty="0"/>
          </a:p>
        </p:txBody>
      </p:sp>
      <p:sp>
        <p:nvSpPr>
          <p:cNvPr id="7" name="Rectangle 7"/>
          <p:cNvSpPr>
            <a:spLocks noChangeArrowheads="1"/>
          </p:cNvSpPr>
          <p:nvPr userDrawn="1"/>
        </p:nvSpPr>
        <p:spPr bwMode="auto">
          <a:xfrm>
            <a:off x="107950" y="176213"/>
            <a:ext cx="3240088" cy="360362"/>
          </a:xfrm>
          <a:prstGeom prst="rect">
            <a:avLst/>
          </a:prstGeom>
          <a:noFill/>
          <a:ln w="9525">
            <a:noFill/>
            <a:miter lim="800000"/>
            <a:headEnd/>
            <a:tailEnd/>
          </a:ln>
        </p:spPr>
        <p:txBody>
          <a:bodyPr anchor="ctr"/>
          <a:lstStyle/>
          <a:p>
            <a:pPr>
              <a:defRPr/>
            </a:pPr>
            <a:r>
              <a:rPr lang="tr-TR" sz="1400" b="1">
                <a:solidFill>
                  <a:srgbClr val="AB2328"/>
                </a:solidFill>
                <a:latin typeface="Calibri" pitchFamily="34" charset="0"/>
              </a:rPr>
              <a:t/>
            </a:r>
            <a:br>
              <a:rPr lang="tr-TR" sz="1400" b="1">
                <a:solidFill>
                  <a:srgbClr val="AB2328"/>
                </a:solidFill>
                <a:latin typeface="Calibri" pitchFamily="34" charset="0"/>
              </a:rPr>
            </a:br>
            <a:r>
              <a:rPr lang="tr-TR" sz="1400" b="1">
                <a:solidFill>
                  <a:srgbClr val="AB2328"/>
                </a:solidFill>
                <a:latin typeface="Calibri" pitchFamily="34" charset="0"/>
              </a:rPr>
              <a:t>TURKISH STATISTICAL INSTITUTE</a:t>
            </a:r>
          </a:p>
        </p:txBody>
      </p:sp>
      <p:sp>
        <p:nvSpPr>
          <p:cNvPr id="8" name="Rectangle 8"/>
          <p:cNvSpPr>
            <a:spLocks noChangeArrowheads="1"/>
          </p:cNvSpPr>
          <p:nvPr userDrawn="1"/>
        </p:nvSpPr>
        <p:spPr bwMode="auto">
          <a:xfrm>
            <a:off x="0" y="6330950"/>
            <a:ext cx="3924300" cy="498475"/>
          </a:xfrm>
          <a:prstGeom prst="rect">
            <a:avLst/>
          </a:prstGeom>
          <a:noFill/>
          <a:ln>
            <a:noFill/>
            <a:headEnd/>
            <a:tailEnd/>
          </a:ln>
        </p:spPr>
        <p:style>
          <a:lnRef idx="2">
            <a:schemeClr val="accent3"/>
          </a:lnRef>
          <a:fillRef idx="1">
            <a:schemeClr val="lt1"/>
          </a:fillRef>
          <a:effectRef idx="0">
            <a:schemeClr val="accent3"/>
          </a:effectRef>
          <a:fontRef idx="minor">
            <a:schemeClr val="dk1"/>
          </a:fontRef>
        </p:style>
        <p:txBody>
          <a:bodyPr>
            <a:spAutoFit/>
          </a:bodyPr>
          <a:lstStyle/>
          <a:p>
            <a:pPr>
              <a:spcBef>
                <a:spcPct val="20000"/>
              </a:spcBef>
              <a:defRPr/>
            </a:pPr>
            <a:r>
              <a:rPr lang="tr-TR" sz="1200" b="1" dirty="0" err="1">
                <a:solidFill>
                  <a:schemeClr val="tx1">
                    <a:lumMod val="75000"/>
                    <a:lumOff val="25000"/>
                  </a:schemeClr>
                </a:solidFill>
                <a:latin typeface="Calibri" pitchFamily="34" charset="0"/>
                <a:cs typeface="Calibri" pitchFamily="34" charset="0"/>
              </a:rPr>
              <a:t>Agricultural</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Statistics</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Department</a:t>
            </a:r>
            <a:endParaRPr lang="tr-TR" sz="1200" b="1" dirty="0">
              <a:solidFill>
                <a:schemeClr val="tx1">
                  <a:lumMod val="75000"/>
                  <a:lumOff val="25000"/>
                </a:schemeClr>
              </a:solidFill>
              <a:latin typeface="Calibri" pitchFamily="34" charset="0"/>
              <a:cs typeface="Calibri" pitchFamily="34" charset="0"/>
            </a:endParaRPr>
          </a:p>
          <a:p>
            <a:pPr>
              <a:spcBef>
                <a:spcPct val="20000"/>
              </a:spcBef>
              <a:defRPr/>
            </a:pPr>
            <a:r>
              <a:rPr lang="tr-TR" sz="1100" dirty="0" err="1">
                <a:solidFill>
                  <a:schemeClr val="tx1">
                    <a:lumMod val="50000"/>
                    <a:lumOff val="50000"/>
                  </a:schemeClr>
                </a:solidFill>
                <a:latin typeface="Calibri" pitchFamily="34" charset="0"/>
                <a:cs typeface="Calibri" pitchFamily="34" charset="0"/>
              </a:rPr>
              <a:t>Agricultural</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Structure</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and</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Economic</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Accounts</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Group</a:t>
            </a:r>
            <a:endParaRPr lang="tr-TR" sz="1100" dirty="0">
              <a:solidFill>
                <a:schemeClr val="tx1">
                  <a:lumMod val="50000"/>
                  <a:lumOff val="50000"/>
                </a:schemeClr>
              </a:solidFill>
              <a:latin typeface="Calibri" pitchFamily="34" charset="0"/>
              <a:cs typeface="Calibri" pitchFamily="34" charset="0"/>
            </a:endParaRPr>
          </a:p>
        </p:txBody>
      </p:sp>
      <p:pic>
        <p:nvPicPr>
          <p:cNvPr id="9" name="Picture 9" descr="logoLAR"/>
          <p:cNvPicPr>
            <a:picLocks noChangeAspect="1" noChangeArrowheads="1"/>
          </p:cNvPicPr>
          <p:nvPr userDrawn="1"/>
        </p:nvPicPr>
        <p:blipFill>
          <a:blip r:embed="rId2" cstate="print"/>
          <a:srcRect/>
          <a:stretch>
            <a:fillRect/>
          </a:stretch>
        </p:blipFill>
        <p:spPr bwMode="auto">
          <a:xfrm>
            <a:off x="8259763" y="117475"/>
            <a:ext cx="654050" cy="403225"/>
          </a:xfrm>
          <a:prstGeom prst="rect">
            <a:avLst/>
          </a:prstGeom>
          <a:noFill/>
          <a:ln w="9525">
            <a:noFill/>
            <a:miter lim="800000"/>
            <a:headEnd/>
            <a:tailEnd/>
          </a:ln>
        </p:spPr>
      </p:pic>
      <p:sp>
        <p:nvSpPr>
          <p:cNvPr id="10" name="Line 10"/>
          <p:cNvSpPr>
            <a:spLocks noChangeShapeType="1"/>
          </p:cNvSpPr>
          <p:nvPr userDrawn="1"/>
        </p:nvSpPr>
        <p:spPr bwMode="auto">
          <a:xfrm>
            <a:off x="0" y="647700"/>
            <a:ext cx="9144000" cy="0"/>
          </a:xfrm>
          <a:prstGeom prst="line">
            <a:avLst/>
          </a:prstGeom>
          <a:noFill/>
          <a:ln w="19050">
            <a:solidFill>
              <a:srgbClr val="AB2328"/>
            </a:solidFill>
            <a:round/>
            <a:headEnd/>
            <a:tailEnd/>
          </a:ln>
          <a:effectLst>
            <a:outerShdw blurRad="50800" dir="780000" algn="ctr" rotWithShape="0">
              <a:schemeClr val="bg1"/>
            </a:outerShdw>
          </a:effectLst>
        </p:spPr>
        <p:txBody>
          <a:bodyPr/>
          <a:lstStyle/>
          <a:p>
            <a:pPr>
              <a:defRPr/>
            </a:pPr>
            <a:endParaRPr lang="tr-TR">
              <a:cs typeface="+mn-cs"/>
            </a:endParaRPr>
          </a:p>
        </p:txBody>
      </p:sp>
      <p:sp>
        <p:nvSpPr>
          <p:cNvPr id="11" name="Line 11"/>
          <p:cNvSpPr>
            <a:spLocks noChangeShapeType="1"/>
          </p:cNvSpPr>
          <p:nvPr userDrawn="1"/>
        </p:nvSpPr>
        <p:spPr bwMode="auto">
          <a:xfrm>
            <a:off x="0" y="6286500"/>
            <a:ext cx="9144000" cy="0"/>
          </a:xfrm>
          <a:prstGeom prst="line">
            <a:avLst/>
          </a:prstGeom>
          <a:noFill/>
          <a:ln w="19050">
            <a:solidFill>
              <a:srgbClr val="AB2328"/>
            </a:solidFill>
            <a:round/>
            <a:headEnd/>
            <a:tailEnd/>
          </a:ln>
          <a:effectLst>
            <a:outerShdw blurRad="127000" dist="152400" dir="5400000" sx="65000" sy="65000" algn="ctr" rotWithShape="0">
              <a:schemeClr val="bg1"/>
            </a:outerShdw>
          </a:effectLst>
        </p:spPr>
        <p:txBody>
          <a:bodyPr/>
          <a:lstStyle/>
          <a:p>
            <a:pPr>
              <a:defRPr/>
            </a:pPr>
            <a:endParaRPr lang="tr-TR">
              <a:cs typeface="+mn-cs"/>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pPr>
              <a:defRPr/>
            </a:pPr>
            <a:fld id="{0301E3D9-4F35-4183-B28A-E39AE04F88BA}" type="datetime1">
              <a:rPr lang="tr-TR" smtClean="0"/>
              <a:pPr>
                <a:defRPr/>
              </a:pPr>
              <a:t>19.02.2015</a:t>
            </a:fld>
            <a:endParaRPr lang="tr-TR" dirty="0"/>
          </a:p>
        </p:txBody>
      </p:sp>
      <p:sp>
        <p:nvSpPr>
          <p:cNvPr id="5" name="4 Altbilgi Yer Tutucusu"/>
          <p:cNvSpPr>
            <a:spLocks noGrp="1"/>
          </p:cNvSpPr>
          <p:nvPr>
            <p:ph type="ftr" sz="quarter" idx="11"/>
          </p:nvPr>
        </p:nvSpPr>
        <p:spPr/>
        <p:txBody>
          <a:bodyPr/>
          <a:lstStyle/>
          <a:p>
            <a:endParaRPr kumimoji="0" lang="en-US"/>
          </a:p>
        </p:txBody>
      </p:sp>
      <p:sp>
        <p:nvSpPr>
          <p:cNvPr id="6" name="5 Slayt Numarası Yer Tutucusu"/>
          <p:cNvSpPr>
            <a:spLocks noGrp="1"/>
          </p:cNvSpPr>
          <p:nvPr>
            <p:ph type="sldNum" sz="quarter" idx="12"/>
          </p:nvPr>
        </p:nvSpPr>
        <p:spPr/>
        <p:txBody>
          <a:bodyPr/>
          <a:lstStyle/>
          <a:p>
            <a:pPr>
              <a:defRPr/>
            </a:pPr>
            <a:fld id="{AA727DC1-7271-43BD-B848-C184129B4839}" type="slidenum">
              <a:rPr lang="tr-TR" smtClean="0"/>
              <a:pPr>
                <a:defRPr/>
              </a:pPr>
              <a:t>‹#›</a:t>
            </a:fld>
            <a:endParaRPr lang="tr-TR" dirty="0"/>
          </a:p>
        </p:txBody>
      </p:sp>
      <p:sp>
        <p:nvSpPr>
          <p:cNvPr id="7" name="Rectangle 7"/>
          <p:cNvSpPr>
            <a:spLocks noChangeArrowheads="1"/>
          </p:cNvSpPr>
          <p:nvPr userDrawn="1"/>
        </p:nvSpPr>
        <p:spPr bwMode="auto">
          <a:xfrm>
            <a:off x="107950" y="176213"/>
            <a:ext cx="3240088" cy="360362"/>
          </a:xfrm>
          <a:prstGeom prst="rect">
            <a:avLst/>
          </a:prstGeom>
          <a:noFill/>
          <a:ln w="9525">
            <a:noFill/>
            <a:miter lim="800000"/>
            <a:headEnd/>
            <a:tailEnd/>
          </a:ln>
        </p:spPr>
        <p:txBody>
          <a:bodyPr anchor="ctr"/>
          <a:lstStyle/>
          <a:p>
            <a:pPr>
              <a:defRPr/>
            </a:pPr>
            <a:r>
              <a:rPr lang="tr-TR" sz="1400" b="1">
                <a:solidFill>
                  <a:srgbClr val="AB2328"/>
                </a:solidFill>
                <a:latin typeface="Calibri" pitchFamily="34" charset="0"/>
              </a:rPr>
              <a:t/>
            </a:r>
            <a:br>
              <a:rPr lang="tr-TR" sz="1400" b="1">
                <a:solidFill>
                  <a:srgbClr val="AB2328"/>
                </a:solidFill>
                <a:latin typeface="Calibri" pitchFamily="34" charset="0"/>
              </a:rPr>
            </a:br>
            <a:r>
              <a:rPr lang="tr-TR" sz="1400" b="1">
                <a:solidFill>
                  <a:srgbClr val="AB2328"/>
                </a:solidFill>
                <a:latin typeface="Calibri" pitchFamily="34" charset="0"/>
              </a:rPr>
              <a:t>TURKISH STATISTICAL INSTITUTE</a:t>
            </a:r>
          </a:p>
        </p:txBody>
      </p:sp>
      <p:sp>
        <p:nvSpPr>
          <p:cNvPr id="8" name="Rectangle 8"/>
          <p:cNvSpPr>
            <a:spLocks noChangeArrowheads="1"/>
          </p:cNvSpPr>
          <p:nvPr userDrawn="1"/>
        </p:nvSpPr>
        <p:spPr bwMode="auto">
          <a:xfrm>
            <a:off x="0" y="6330950"/>
            <a:ext cx="3924300" cy="476250"/>
          </a:xfrm>
          <a:prstGeom prst="rect">
            <a:avLst/>
          </a:prstGeom>
          <a:noFill/>
          <a:ln>
            <a:noFill/>
            <a:headEnd/>
            <a:tailEnd/>
          </a:ln>
        </p:spPr>
        <p:style>
          <a:lnRef idx="2">
            <a:schemeClr val="accent3"/>
          </a:lnRef>
          <a:fillRef idx="1">
            <a:schemeClr val="lt1"/>
          </a:fillRef>
          <a:effectRef idx="0">
            <a:schemeClr val="accent3"/>
          </a:effectRef>
          <a:fontRef idx="minor">
            <a:schemeClr val="dk1"/>
          </a:fontRef>
        </p:style>
        <p:txBody>
          <a:bodyPr>
            <a:spAutoFit/>
          </a:bodyPr>
          <a:lstStyle/>
          <a:p>
            <a:pPr>
              <a:spcBef>
                <a:spcPct val="20000"/>
              </a:spcBef>
              <a:defRPr/>
            </a:pPr>
            <a:r>
              <a:rPr lang="tr-TR" sz="1200" b="1">
                <a:solidFill>
                  <a:srgbClr val="AB2328"/>
                </a:solidFill>
                <a:latin typeface="Calibri" pitchFamily="34" charset="0"/>
                <a:cs typeface="Arial" charset="0"/>
              </a:rPr>
              <a:t>Agricultural Statistics Department</a:t>
            </a:r>
          </a:p>
          <a:p>
            <a:pPr>
              <a:spcBef>
                <a:spcPct val="20000"/>
              </a:spcBef>
              <a:defRPr/>
            </a:pPr>
            <a:endParaRPr lang="tr-TR" sz="1100">
              <a:solidFill>
                <a:srgbClr val="AB2328"/>
              </a:solidFill>
              <a:latin typeface="Calibri" pitchFamily="34" charset="0"/>
              <a:cs typeface="Arial" charset="0"/>
            </a:endParaRPr>
          </a:p>
        </p:txBody>
      </p:sp>
      <p:pic>
        <p:nvPicPr>
          <p:cNvPr id="9" name="Picture 9" descr="logoLAR"/>
          <p:cNvPicPr>
            <a:picLocks noChangeAspect="1" noChangeArrowheads="1"/>
          </p:cNvPicPr>
          <p:nvPr userDrawn="1"/>
        </p:nvPicPr>
        <p:blipFill>
          <a:blip r:embed="rId2" cstate="print"/>
          <a:srcRect/>
          <a:stretch>
            <a:fillRect/>
          </a:stretch>
        </p:blipFill>
        <p:spPr bwMode="auto">
          <a:xfrm>
            <a:off x="8259763" y="117475"/>
            <a:ext cx="654050" cy="403225"/>
          </a:xfrm>
          <a:prstGeom prst="rect">
            <a:avLst/>
          </a:prstGeom>
          <a:noFill/>
          <a:ln w="9525">
            <a:noFill/>
            <a:miter lim="800000"/>
            <a:headEnd/>
            <a:tailEnd/>
          </a:ln>
        </p:spPr>
      </p:pic>
      <p:sp>
        <p:nvSpPr>
          <p:cNvPr id="10" name="Line 10"/>
          <p:cNvSpPr>
            <a:spLocks noChangeShapeType="1"/>
          </p:cNvSpPr>
          <p:nvPr userDrawn="1"/>
        </p:nvSpPr>
        <p:spPr bwMode="auto">
          <a:xfrm>
            <a:off x="0" y="647700"/>
            <a:ext cx="9144000" cy="0"/>
          </a:xfrm>
          <a:prstGeom prst="line">
            <a:avLst/>
          </a:prstGeom>
          <a:noFill/>
          <a:ln w="19050">
            <a:solidFill>
              <a:srgbClr val="AB2328"/>
            </a:solidFill>
            <a:round/>
            <a:headEnd/>
            <a:tailEnd/>
          </a:ln>
          <a:effectLst>
            <a:outerShdw blurRad="50800" dir="780000" algn="ctr" rotWithShape="0">
              <a:schemeClr val="bg1"/>
            </a:outerShdw>
          </a:effectLst>
        </p:spPr>
        <p:txBody>
          <a:bodyPr/>
          <a:lstStyle/>
          <a:p>
            <a:pPr>
              <a:defRPr/>
            </a:pPr>
            <a:endParaRPr lang="tr-TR">
              <a:cs typeface="+mn-cs"/>
            </a:endParaRPr>
          </a:p>
        </p:txBody>
      </p:sp>
      <p:sp>
        <p:nvSpPr>
          <p:cNvPr id="11" name="Line 11"/>
          <p:cNvSpPr>
            <a:spLocks noChangeShapeType="1"/>
          </p:cNvSpPr>
          <p:nvPr userDrawn="1"/>
        </p:nvSpPr>
        <p:spPr bwMode="auto">
          <a:xfrm>
            <a:off x="0" y="6286500"/>
            <a:ext cx="9144000" cy="0"/>
          </a:xfrm>
          <a:prstGeom prst="line">
            <a:avLst/>
          </a:prstGeom>
          <a:noFill/>
          <a:ln w="19050">
            <a:solidFill>
              <a:srgbClr val="AB2328"/>
            </a:solidFill>
            <a:round/>
            <a:headEnd/>
            <a:tailEnd/>
          </a:ln>
          <a:effectLst>
            <a:outerShdw blurRad="127000" dist="152400" dir="5400000" sx="65000" sy="65000" algn="ctr" rotWithShape="0">
              <a:schemeClr val="bg1"/>
            </a:outerShdw>
          </a:effectLst>
        </p:spPr>
        <p:txBody>
          <a:bodyPr/>
          <a:lstStyle/>
          <a:p>
            <a:pPr>
              <a:defRPr/>
            </a:pPr>
            <a:endParaRPr lang="tr-TR">
              <a:cs typeface="+mn-cs"/>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pPr>
              <a:defRPr/>
            </a:pPr>
            <a:fld id="{3030086E-3D50-4D05-86EF-E12F696C0839}" type="datetime1">
              <a:rPr lang="tr-TR" smtClean="0"/>
              <a:pPr>
                <a:defRPr/>
              </a:pPr>
              <a:t>19.02.2015</a:t>
            </a:fld>
            <a:endParaRPr lang="tr-TR" dirty="0"/>
          </a:p>
        </p:txBody>
      </p:sp>
      <p:sp>
        <p:nvSpPr>
          <p:cNvPr id="5" name="4 Altbilgi Yer Tutucusu"/>
          <p:cNvSpPr>
            <a:spLocks noGrp="1"/>
          </p:cNvSpPr>
          <p:nvPr>
            <p:ph type="ftr" sz="quarter" idx="11"/>
          </p:nvPr>
        </p:nvSpPr>
        <p:spPr/>
        <p:txBody>
          <a:bodyPr/>
          <a:lstStyle/>
          <a:p>
            <a:endParaRPr kumimoji="0" lang="en-US"/>
          </a:p>
        </p:txBody>
      </p:sp>
      <p:sp>
        <p:nvSpPr>
          <p:cNvPr id="6" name="5 Slayt Numarası Yer Tutucusu"/>
          <p:cNvSpPr>
            <a:spLocks noGrp="1"/>
          </p:cNvSpPr>
          <p:nvPr>
            <p:ph type="sldNum" sz="quarter" idx="12"/>
          </p:nvPr>
        </p:nvSpPr>
        <p:spPr/>
        <p:txBody>
          <a:bodyPr/>
          <a:lstStyle/>
          <a:p>
            <a:pPr>
              <a:defRPr/>
            </a:pPr>
            <a:fld id="{6E445AA5-B7DD-4BFA-8D10-610DF17E888F}" type="slidenum">
              <a:rPr lang="tr-TR" smtClean="0"/>
              <a:pPr>
                <a:defRPr/>
              </a:pPr>
              <a:t>‹#›</a:t>
            </a:fld>
            <a:endParaRPr lang="tr-TR" dirty="0"/>
          </a:p>
        </p:txBody>
      </p:sp>
      <p:sp>
        <p:nvSpPr>
          <p:cNvPr id="7" name="Rectangle 7"/>
          <p:cNvSpPr>
            <a:spLocks noChangeArrowheads="1"/>
          </p:cNvSpPr>
          <p:nvPr userDrawn="1"/>
        </p:nvSpPr>
        <p:spPr bwMode="auto">
          <a:xfrm>
            <a:off x="107950" y="176213"/>
            <a:ext cx="3240088" cy="360362"/>
          </a:xfrm>
          <a:prstGeom prst="rect">
            <a:avLst/>
          </a:prstGeom>
          <a:noFill/>
          <a:ln w="9525">
            <a:noFill/>
            <a:miter lim="800000"/>
            <a:headEnd/>
            <a:tailEnd/>
          </a:ln>
        </p:spPr>
        <p:txBody>
          <a:bodyPr anchor="ctr"/>
          <a:lstStyle/>
          <a:p>
            <a:pPr>
              <a:defRPr/>
            </a:pPr>
            <a:r>
              <a:rPr lang="tr-TR" sz="1400" b="1">
                <a:solidFill>
                  <a:srgbClr val="AB2328"/>
                </a:solidFill>
                <a:latin typeface="Calibri" pitchFamily="34" charset="0"/>
              </a:rPr>
              <a:t/>
            </a:r>
            <a:br>
              <a:rPr lang="tr-TR" sz="1400" b="1">
                <a:solidFill>
                  <a:srgbClr val="AB2328"/>
                </a:solidFill>
                <a:latin typeface="Calibri" pitchFamily="34" charset="0"/>
              </a:rPr>
            </a:br>
            <a:r>
              <a:rPr lang="tr-TR" sz="1400" b="1">
                <a:solidFill>
                  <a:srgbClr val="AB2328"/>
                </a:solidFill>
                <a:latin typeface="Calibri" pitchFamily="34" charset="0"/>
              </a:rPr>
              <a:t>TURKISH STATISTICAL INSTITUTE</a:t>
            </a:r>
          </a:p>
        </p:txBody>
      </p:sp>
      <p:sp>
        <p:nvSpPr>
          <p:cNvPr id="8" name="Rectangle 8"/>
          <p:cNvSpPr>
            <a:spLocks noChangeArrowheads="1"/>
          </p:cNvSpPr>
          <p:nvPr userDrawn="1"/>
        </p:nvSpPr>
        <p:spPr bwMode="auto">
          <a:xfrm>
            <a:off x="0" y="6330950"/>
            <a:ext cx="3924300" cy="498475"/>
          </a:xfrm>
          <a:prstGeom prst="rect">
            <a:avLst/>
          </a:prstGeom>
          <a:noFill/>
          <a:ln>
            <a:noFill/>
            <a:headEnd/>
            <a:tailEnd/>
          </a:ln>
        </p:spPr>
        <p:style>
          <a:lnRef idx="2">
            <a:schemeClr val="accent3"/>
          </a:lnRef>
          <a:fillRef idx="1">
            <a:schemeClr val="lt1"/>
          </a:fillRef>
          <a:effectRef idx="0">
            <a:schemeClr val="accent3"/>
          </a:effectRef>
          <a:fontRef idx="minor">
            <a:schemeClr val="dk1"/>
          </a:fontRef>
        </p:style>
        <p:txBody>
          <a:bodyPr>
            <a:spAutoFit/>
          </a:bodyPr>
          <a:lstStyle/>
          <a:p>
            <a:pPr>
              <a:spcBef>
                <a:spcPct val="20000"/>
              </a:spcBef>
              <a:defRPr/>
            </a:pPr>
            <a:r>
              <a:rPr lang="tr-TR" sz="1200" b="1" dirty="0" err="1">
                <a:solidFill>
                  <a:schemeClr val="tx1">
                    <a:lumMod val="75000"/>
                    <a:lumOff val="25000"/>
                  </a:schemeClr>
                </a:solidFill>
                <a:latin typeface="Calibri" pitchFamily="34" charset="0"/>
                <a:cs typeface="Calibri" pitchFamily="34" charset="0"/>
              </a:rPr>
              <a:t>Agricultural</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Statistics</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Department</a:t>
            </a:r>
            <a:endParaRPr lang="tr-TR" sz="1200" b="1" dirty="0">
              <a:solidFill>
                <a:schemeClr val="tx1">
                  <a:lumMod val="75000"/>
                  <a:lumOff val="25000"/>
                </a:schemeClr>
              </a:solidFill>
              <a:latin typeface="Calibri" pitchFamily="34" charset="0"/>
              <a:cs typeface="Calibri" pitchFamily="34" charset="0"/>
            </a:endParaRPr>
          </a:p>
          <a:p>
            <a:pPr>
              <a:spcBef>
                <a:spcPct val="20000"/>
              </a:spcBef>
              <a:defRPr/>
            </a:pPr>
            <a:r>
              <a:rPr lang="tr-TR" sz="1100" dirty="0" err="1">
                <a:solidFill>
                  <a:schemeClr val="tx1">
                    <a:lumMod val="50000"/>
                    <a:lumOff val="50000"/>
                  </a:schemeClr>
                </a:solidFill>
                <a:latin typeface="Calibri" pitchFamily="34" charset="0"/>
                <a:cs typeface="Calibri" pitchFamily="34" charset="0"/>
              </a:rPr>
              <a:t>Agricultural</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Structure</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and</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Economic</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Accounts</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Group</a:t>
            </a:r>
            <a:endParaRPr lang="tr-TR" sz="1100" dirty="0">
              <a:solidFill>
                <a:schemeClr val="tx1">
                  <a:lumMod val="50000"/>
                  <a:lumOff val="50000"/>
                </a:schemeClr>
              </a:solidFill>
              <a:latin typeface="Calibri" pitchFamily="34" charset="0"/>
              <a:cs typeface="Calibri" pitchFamily="34" charset="0"/>
            </a:endParaRPr>
          </a:p>
        </p:txBody>
      </p:sp>
      <p:pic>
        <p:nvPicPr>
          <p:cNvPr id="9" name="Picture 9" descr="logoLAR"/>
          <p:cNvPicPr>
            <a:picLocks noChangeAspect="1" noChangeArrowheads="1"/>
          </p:cNvPicPr>
          <p:nvPr userDrawn="1"/>
        </p:nvPicPr>
        <p:blipFill>
          <a:blip r:embed="rId2" cstate="print"/>
          <a:srcRect/>
          <a:stretch>
            <a:fillRect/>
          </a:stretch>
        </p:blipFill>
        <p:spPr bwMode="auto">
          <a:xfrm>
            <a:off x="8259763" y="117475"/>
            <a:ext cx="654050" cy="403225"/>
          </a:xfrm>
          <a:prstGeom prst="rect">
            <a:avLst/>
          </a:prstGeom>
          <a:noFill/>
          <a:ln w="9525">
            <a:noFill/>
            <a:miter lim="800000"/>
            <a:headEnd/>
            <a:tailEnd/>
          </a:ln>
        </p:spPr>
      </p:pic>
      <p:sp>
        <p:nvSpPr>
          <p:cNvPr id="10" name="Line 10"/>
          <p:cNvSpPr>
            <a:spLocks noChangeShapeType="1"/>
          </p:cNvSpPr>
          <p:nvPr userDrawn="1"/>
        </p:nvSpPr>
        <p:spPr bwMode="auto">
          <a:xfrm>
            <a:off x="0" y="647700"/>
            <a:ext cx="9144000" cy="0"/>
          </a:xfrm>
          <a:prstGeom prst="line">
            <a:avLst/>
          </a:prstGeom>
          <a:noFill/>
          <a:ln w="19050">
            <a:solidFill>
              <a:srgbClr val="AB2328"/>
            </a:solidFill>
            <a:round/>
            <a:headEnd/>
            <a:tailEnd/>
          </a:ln>
          <a:effectLst>
            <a:outerShdw blurRad="50800" dir="780000" algn="ctr" rotWithShape="0">
              <a:schemeClr val="bg1"/>
            </a:outerShdw>
          </a:effectLst>
        </p:spPr>
        <p:txBody>
          <a:bodyPr/>
          <a:lstStyle/>
          <a:p>
            <a:pPr>
              <a:defRPr/>
            </a:pPr>
            <a:endParaRPr lang="tr-TR">
              <a:cs typeface="+mn-cs"/>
            </a:endParaRPr>
          </a:p>
        </p:txBody>
      </p:sp>
      <p:sp>
        <p:nvSpPr>
          <p:cNvPr id="11" name="Line 11"/>
          <p:cNvSpPr>
            <a:spLocks noChangeShapeType="1"/>
          </p:cNvSpPr>
          <p:nvPr userDrawn="1"/>
        </p:nvSpPr>
        <p:spPr bwMode="auto">
          <a:xfrm>
            <a:off x="0" y="6286500"/>
            <a:ext cx="9144000" cy="0"/>
          </a:xfrm>
          <a:prstGeom prst="line">
            <a:avLst/>
          </a:prstGeom>
          <a:noFill/>
          <a:ln w="19050">
            <a:solidFill>
              <a:srgbClr val="AB2328"/>
            </a:solidFill>
            <a:round/>
            <a:headEnd/>
            <a:tailEnd/>
          </a:ln>
          <a:effectLst>
            <a:outerShdw blurRad="127000" dist="152400" dir="5400000" sx="65000" sy="65000" algn="ctr" rotWithShape="0">
              <a:schemeClr val="bg1"/>
            </a:outerShdw>
          </a:effectLst>
        </p:spPr>
        <p:txBody>
          <a:bodyPr/>
          <a:lstStyle/>
          <a:p>
            <a:pPr>
              <a:defRPr/>
            </a:pPr>
            <a:endParaRPr lang="tr-TR">
              <a:cs typeface="+mn-cs"/>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pPr>
              <a:defRPr/>
            </a:pPr>
            <a:fld id="{13AF9788-CF48-4E12-8FAB-8184C2E65E69}" type="datetime1">
              <a:rPr lang="tr-TR" smtClean="0"/>
              <a:pPr>
                <a:defRPr/>
              </a:pPr>
              <a:t>19.02.2015</a:t>
            </a:fld>
            <a:endParaRPr lang="tr-TR" dirty="0"/>
          </a:p>
        </p:txBody>
      </p:sp>
      <p:sp>
        <p:nvSpPr>
          <p:cNvPr id="6" name="5 Altbilgi Yer Tutucusu"/>
          <p:cNvSpPr>
            <a:spLocks noGrp="1"/>
          </p:cNvSpPr>
          <p:nvPr>
            <p:ph type="ftr" sz="quarter" idx="11"/>
          </p:nvPr>
        </p:nvSpPr>
        <p:spPr/>
        <p:txBody>
          <a:bodyPr/>
          <a:lstStyle/>
          <a:p>
            <a:endParaRPr kumimoji="0" lang="en-US"/>
          </a:p>
        </p:txBody>
      </p:sp>
      <p:sp>
        <p:nvSpPr>
          <p:cNvPr id="7" name="6 Slayt Numarası Yer Tutucusu"/>
          <p:cNvSpPr>
            <a:spLocks noGrp="1"/>
          </p:cNvSpPr>
          <p:nvPr>
            <p:ph type="sldNum" sz="quarter" idx="12"/>
          </p:nvPr>
        </p:nvSpPr>
        <p:spPr/>
        <p:txBody>
          <a:bodyPr/>
          <a:lstStyle/>
          <a:p>
            <a:pPr>
              <a:defRPr/>
            </a:pPr>
            <a:fld id="{0CE78248-7444-46BE-8F80-A85A0C9C18E9}" type="slidenum">
              <a:rPr lang="tr-TR" smtClean="0"/>
              <a:pPr>
                <a:defRPr/>
              </a:pPr>
              <a:t>‹#›</a:t>
            </a:fld>
            <a:endParaRPr lang="tr-TR" dirty="0"/>
          </a:p>
        </p:txBody>
      </p:sp>
      <p:sp>
        <p:nvSpPr>
          <p:cNvPr id="8" name="Rectangle 7"/>
          <p:cNvSpPr>
            <a:spLocks noChangeArrowheads="1"/>
          </p:cNvSpPr>
          <p:nvPr userDrawn="1"/>
        </p:nvSpPr>
        <p:spPr bwMode="auto">
          <a:xfrm>
            <a:off x="107950" y="176213"/>
            <a:ext cx="3240088" cy="360362"/>
          </a:xfrm>
          <a:prstGeom prst="rect">
            <a:avLst/>
          </a:prstGeom>
          <a:noFill/>
          <a:ln w="9525">
            <a:noFill/>
            <a:miter lim="800000"/>
            <a:headEnd/>
            <a:tailEnd/>
          </a:ln>
        </p:spPr>
        <p:txBody>
          <a:bodyPr anchor="ctr"/>
          <a:lstStyle/>
          <a:p>
            <a:pPr>
              <a:defRPr/>
            </a:pPr>
            <a:r>
              <a:rPr lang="tr-TR" sz="1400" b="1">
                <a:solidFill>
                  <a:srgbClr val="AB2328"/>
                </a:solidFill>
                <a:latin typeface="Calibri" pitchFamily="34" charset="0"/>
              </a:rPr>
              <a:t/>
            </a:r>
            <a:br>
              <a:rPr lang="tr-TR" sz="1400" b="1">
                <a:solidFill>
                  <a:srgbClr val="AB2328"/>
                </a:solidFill>
                <a:latin typeface="Calibri" pitchFamily="34" charset="0"/>
              </a:rPr>
            </a:br>
            <a:r>
              <a:rPr lang="tr-TR" sz="1400" b="1">
                <a:solidFill>
                  <a:srgbClr val="AB2328"/>
                </a:solidFill>
                <a:latin typeface="Calibri" pitchFamily="34" charset="0"/>
              </a:rPr>
              <a:t>TURKISH STATISTICAL INSTITUTE</a:t>
            </a:r>
          </a:p>
        </p:txBody>
      </p:sp>
      <p:sp>
        <p:nvSpPr>
          <p:cNvPr id="9" name="Rectangle 8"/>
          <p:cNvSpPr>
            <a:spLocks noChangeArrowheads="1"/>
          </p:cNvSpPr>
          <p:nvPr userDrawn="1"/>
        </p:nvSpPr>
        <p:spPr bwMode="auto">
          <a:xfrm>
            <a:off x="0" y="6330950"/>
            <a:ext cx="3924300" cy="498475"/>
          </a:xfrm>
          <a:prstGeom prst="rect">
            <a:avLst/>
          </a:prstGeom>
          <a:noFill/>
          <a:ln>
            <a:noFill/>
            <a:headEnd/>
            <a:tailEnd/>
          </a:ln>
        </p:spPr>
        <p:style>
          <a:lnRef idx="2">
            <a:schemeClr val="accent3"/>
          </a:lnRef>
          <a:fillRef idx="1">
            <a:schemeClr val="lt1"/>
          </a:fillRef>
          <a:effectRef idx="0">
            <a:schemeClr val="accent3"/>
          </a:effectRef>
          <a:fontRef idx="minor">
            <a:schemeClr val="dk1"/>
          </a:fontRef>
        </p:style>
        <p:txBody>
          <a:bodyPr>
            <a:spAutoFit/>
          </a:bodyPr>
          <a:lstStyle/>
          <a:p>
            <a:pPr>
              <a:spcBef>
                <a:spcPct val="20000"/>
              </a:spcBef>
              <a:defRPr/>
            </a:pPr>
            <a:r>
              <a:rPr lang="tr-TR" sz="1200" b="1" dirty="0" err="1">
                <a:solidFill>
                  <a:schemeClr val="tx1">
                    <a:lumMod val="75000"/>
                    <a:lumOff val="25000"/>
                  </a:schemeClr>
                </a:solidFill>
                <a:latin typeface="Calibri" pitchFamily="34" charset="0"/>
                <a:cs typeface="Calibri" pitchFamily="34" charset="0"/>
              </a:rPr>
              <a:t>Agricultural</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Statistics</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Department</a:t>
            </a:r>
            <a:endParaRPr lang="tr-TR" sz="1200" b="1" dirty="0">
              <a:solidFill>
                <a:schemeClr val="tx1">
                  <a:lumMod val="75000"/>
                  <a:lumOff val="25000"/>
                </a:schemeClr>
              </a:solidFill>
              <a:latin typeface="Calibri" pitchFamily="34" charset="0"/>
              <a:cs typeface="Calibri" pitchFamily="34" charset="0"/>
            </a:endParaRPr>
          </a:p>
          <a:p>
            <a:pPr>
              <a:spcBef>
                <a:spcPct val="20000"/>
              </a:spcBef>
              <a:defRPr/>
            </a:pPr>
            <a:r>
              <a:rPr lang="tr-TR" sz="1100" dirty="0" err="1">
                <a:solidFill>
                  <a:schemeClr val="tx1">
                    <a:lumMod val="50000"/>
                    <a:lumOff val="50000"/>
                  </a:schemeClr>
                </a:solidFill>
                <a:latin typeface="Calibri" pitchFamily="34" charset="0"/>
                <a:cs typeface="Calibri" pitchFamily="34" charset="0"/>
              </a:rPr>
              <a:t>Agricultural</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Structure</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and</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Economic</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Accounts</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Group</a:t>
            </a:r>
            <a:endParaRPr lang="tr-TR" sz="1100" dirty="0">
              <a:solidFill>
                <a:schemeClr val="tx1">
                  <a:lumMod val="50000"/>
                  <a:lumOff val="50000"/>
                </a:schemeClr>
              </a:solidFill>
              <a:latin typeface="Calibri" pitchFamily="34" charset="0"/>
              <a:cs typeface="Calibri" pitchFamily="34" charset="0"/>
            </a:endParaRPr>
          </a:p>
        </p:txBody>
      </p:sp>
      <p:pic>
        <p:nvPicPr>
          <p:cNvPr id="10" name="Picture 9" descr="logoLAR"/>
          <p:cNvPicPr>
            <a:picLocks noChangeAspect="1" noChangeArrowheads="1"/>
          </p:cNvPicPr>
          <p:nvPr userDrawn="1"/>
        </p:nvPicPr>
        <p:blipFill>
          <a:blip r:embed="rId2" cstate="print"/>
          <a:srcRect/>
          <a:stretch>
            <a:fillRect/>
          </a:stretch>
        </p:blipFill>
        <p:spPr bwMode="auto">
          <a:xfrm>
            <a:off x="8259763" y="117475"/>
            <a:ext cx="654050" cy="403225"/>
          </a:xfrm>
          <a:prstGeom prst="rect">
            <a:avLst/>
          </a:prstGeom>
          <a:noFill/>
          <a:ln w="9525">
            <a:noFill/>
            <a:miter lim="800000"/>
            <a:headEnd/>
            <a:tailEnd/>
          </a:ln>
        </p:spPr>
      </p:pic>
      <p:sp>
        <p:nvSpPr>
          <p:cNvPr id="11" name="Line 10"/>
          <p:cNvSpPr>
            <a:spLocks noChangeShapeType="1"/>
          </p:cNvSpPr>
          <p:nvPr userDrawn="1"/>
        </p:nvSpPr>
        <p:spPr bwMode="auto">
          <a:xfrm>
            <a:off x="0" y="647700"/>
            <a:ext cx="9144000" cy="0"/>
          </a:xfrm>
          <a:prstGeom prst="line">
            <a:avLst/>
          </a:prstGeom>
          <a:noFill/>
          <a:ln w="19050">
            <a:solidFill>
              <a:srgbClr val="AB2328"/>
            </a:solidFill>
            <a:round/>
            <a:headEnd/>
            <a:tailEnd/>
          </a:ln>
          <a:effectLst>
            <a:outerShdw blurRad="50800" dir="780000" algn="ctr" rotWithShape="0">
              <a:schemeClr val="bg1"/>
            </a:outerShdw>
          </a:effectLst>
        </p:spPr>
        <p:txBody>
          <a:bodyPr/>
          <a:lstStyle/>
          <a:p>
            <a:pPr>
              <a:defRPr/>
            </a:pPr>
            <a:endParaRPr lang="tr-TR">
              <a:cs typeface="+mn-cs"/>
            </a:endParaRPr>
          </a:p>
        </p:txBody>
      </p:sp>
      <p:sp>
        <p:nvSpPr>
          <p:cNvPr id="12" name="Line 11"/>
          <p:cNvSpPr>
            <a:spLocks noChangeShapeType="1"/>
          </p:cNvSpPr>
          <p:nvPr userDrawn="1"/>
        </p:nvSpPr>
        <p:spPr bwMode="auto">
          <a:xfrm>
            <a:off x="0" y="6286500"/>
            <a:ext cx="9144000" cy="0"/>
          </a:xfrm>
          <a:prstGeom prst="line">
            <a:avLst/>
          </a:prstGeom>
          <a:noFill/>
          <a:ln w="19050">
            <a:solidFill>
              <a:srgbClr val="AB2328"/>
            </a:solidFill>
            <a:round/>
            <a:headEnd/>
            <a:tailEnd/>
          </a:ln>
          <a:effectLst>
            <a:outerShdw blurRad="127000" dist="152400" dir="5400000" sx="65000" sy="65000" algn="ctr" rotWithShape="0">
              <a:schemeClr val="bg1"/>
            </a:outerShdw>
          </a:effectLst>
        </p:spPr>
        <p:txBody>
          <a:bodyPr/>
          <a:lstStyle/>
          <a:p>
            <a:pPr>
              <a:defRPr/>
            </a:pPr>
            <a:endParaRPr lang="tr-TR">
              <a:cs typeface="+mn-cs"/>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pPr>
              <a:defRPr/>
            </a:pPr>
            <a:fld id="{BDD9493C-4811-47B0-ABF7-E56D6D9FC207}" type="datetime1">
              <a:rPr lang="tr-TR" smtClean="0"/>
              <a:pPr>
                <a:defRPr/>
              </a:pPr>
              <a:t>19.02.2015</a:t>
            </a:fld>
            <a:endParaRPr lang="tr-TR" dirty="0"/>
          </a:p>
        </p:txBody>
      </p:sp>
      <p:sp>
        <p:nvSpPr>
          <p:cNvPr id="8" name="7 Altbilgi Yer Tutucusu"/>
          <p:cNvSpPr>
            <a:spLocks noGrp="1"/>
          </p:cNvSpPr>
          <p:nvPr>
            <p:ph type="ftr" sz="quarter" idx="11"/>
          </p:nvPr>
        </p:nvSpPr>
        <p:spPr/>
        <p:txBody>
          <a:bodyPr/>
          <a:lstStyle/>
          <a:p>
            <a:endParaRPr kumimoji="0" lang="en-US"/>
          </a:p>
        </p:txBody>
      </p:sp>
      <p:sp>
        <p:nvSpPr>
          <p:cNvPr id="9" name="8 Slayt Numarası Yer Tutucusu"/>
          <p:cNvSpPr>
            <a:spLocks noGrp="1"/>
          </p:cNvSpPr>
          <p:nvPr>
            <p:ph type="sldNum" sz="quarter" idx="12"/>
          </p:nvPr>
        </p:nvSpPr>
        <p:spPr/>
        <p:txBody>
          <a:bodyPr/>
          <a:lstStyle/>
          <a:p>
            <a:pPr>
              <a:defRPr/>
            </a:pPr>
            <a:fld id="{DEE3AA79-F948-4DAD-A4F5-9C8591A79DA1}" type="slidenum">
              <a:rPr lang="tr-TR" smtClean="0"/>
              <a:pPr>
                <a:defRPr/>
              </a:pPr>
              <a:t>‹#›</a:t>
            </a:fld>
            <a:endParaRPr lang="tr-TR" dirty="0"/>
          </a:p>
        </p:txBody>
      </p:sp>
      <p:sp>
        <p:nvSpPr>
          <p:cNvPr id="10" name="Rectangle 7"/>
          <p:cNvSpPr>
            <a:spLocks noChangeArrowheads="1"/>
          </p:cNvSpPr>
          <p:nvPr userDrawn="1"/>
        </p:nvSpPr>
        <p:spPr bwMode="auto">
          <a:xfrm>
            <a:off x="107950" y="176213"/>
            <a:ext cx="3240088" cy="360362"/>
          </a:xfrm>
          <a:prstGeom prst="rect">
            <a:avLst/>
          </a:prstGeom>
          <a:noFill/>
          <a:ln w="9525">
            <a:noFill/>
            <a:miter lim="800000"/>
            <a:headEnd/>
            <a:tailEnd/>
          </a:ln>
        </p:spPr>
        <p:txBody>
          <a:bodyPr anchor="ctr"/>
          <a:lstStyle/>
          <a:p>
            <a:pPr>
              <a:defRPr/>
            </a:pPr>
            <a:r>
              <a:rPr lang="tr-TR" sz="1400" b="1">
                <a:solidFill>
                  <a:srgbClr val="AB2328"/>
                </a:solidFill>
                <a:latin typeface="Calibri" pitchFamily="34" charset="0"/>
              </a:rPr>
              <a:t/>
            </a:r>
            <a:br>
              <a:rPr lang="tr-TR" sz="1400" b="1">
                <a:solidFill>
                  <a:srgbClr val="AB2328"/>
                </a:solidFill>
                <a:latin typeface="Calibri" pitchFamily="34" charset="0"/>
              </a:rPr>
            </a:br>
            <a:r>
              <a:rPr lang="tr-TR" sz="1400" b="1">
                <a:solidFill>
                  <a:srgbClr val="AB2328"/>
                </a:solidFill>
                <a:latin typeface="Calibri" pitchFamily="34" charset="0"/>
              </a:rPr>
              <a:t>TURKISH STATISTICAL INSTITUTE</a:t>
            </a:r>
          </a:p>
        </p:txBody>
      </p:sp>
      <p:sp>
        <p:nvSpPr>
          <p:cNvPr id="11" name="Rectangle 8"/>
          <p:cNvSpPr>
            <a:spLocks noChangeArrowheads="1"/>
          </p:cNvSpPr>
          <p:nvPr userDrawn="1"/>
        </p:nvSpPr>
        <p:spPr bwMode="auto">
          <a:xfrm>
            <a:off x="0" y="6330950"/>
            <a:ext cx="3924300" cy="498475"/>
          </a:xfrm>
          <a:prstGeom prst="rect">
            <a:avLst/>
          </a:prstGeom>
          <a:noFill/>
          <a:ln>
            <a:noFill/>
            <a:headEnd/>
            <a:tailEnd/>
          </a:ln>
        </p:spPr>
        <p:style>
          <a:lnRef idx="2">
            <a:schemeClr val="accent3"/>
          </a:lnRef>
          <a:fillRef idx="1">
            <a:schemeClr val="lt1"/>
          </a:fillRef>
          <a:effectRef idx="0">
            <a:schemeClr val="accent3"/>
          </a:effectRef>
          <a:fontRef idx="minor">
            <a:schemeClr val="dk1"/>
          </a:fontRef>
        </p:style>
        <p:txBody>
          <a:bodyPr>
            <a:spAutoFit/>
          </a:bodyPr>
          <a:lstStyle/>
          <a:p>
            <a:pPr>
              <a:spcBef>
                <a:spcPct val="20000"/>
              </a:spcBef>
              <a:defRPr/>
            </a:pPr>
            <a:r>
              <a:rPr lang="tr-TR" sz="1200" b="1" dirty="0" err="1">
                <a:solidFill>
                  <a:schemeClr val="tx1">
                    <a:lumMod val="75000"/>
                    <a:lumOff val="25000"/>
                  </a:schemeClr>
                </a:solidFill>
                <a:latin typeface="Calibri" pitchFamily="34" charset="0"/>
                <a:cs typeface="Calibri" pitchFamily="34" charset="0"/>
              </a:rPr>
              <a:t>Agricultural</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Statistics</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Department</a:t>
            </a:r>
            <a:endParaRPr lang="tr-TR" sz="1200" b="1" dirty="0">
              <a:solidFill>
                <a:schemeClr val="tx1">
                  <a:lumMod val="75000"/>
                  <a:lumOff val="25000"/>
                </a:schemeClr>
              </a:solidFill>
              <a:latin typeface="Calibri" pitchFamily="34" charset="0"/>
              <a:cs typeface="Calibri" pitchFamily="34" charset="0"/>
            </a:endParaRPr>
          </a:p>
          <a:p>
            <a:pPr>
              <a:spcBef>
                <a:spcPct val="20000"/>
              </a:spcBef>
              <a:defRPr/>
            </a:pPr>
            <a:r>
              <a:rPr lang="tr-TR" sz="1100" dirty="0" err="1">
                <a:solidFill>
                  <a:schemeClr val="tx1">
                    <a:lumMod val="50000"/>
                    <a:lumOff val="50000"/>
                  </a:schemeClr>
                </a:solidFill>
                <a:latin typeface="Calibri" pitchFamily="34" charset="0"/>
                <a:cs typeface="Calibri" pitchFamily="34" charset="0"/>
              </a:rPr>
              <a:t>Agricultural</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Structure</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and</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Economic</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Accounts</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Group</a:t>
            </a:r>
            <a:endParaRPr lang="tr-TR" sz="1100" dirty="0">
              <a:solidFill>
                <a:schemeClr val="tx1">
                  <a:lumMod val="50000"/>
                  <a:lumOff val="50000"/>
                </a:schemeClr>
              </a:solidFill>
              <a:latin typeface="Calibri" pitchFamily="34" charset="0"/>
              <a:cs typeface="Calibri" pitchFamily="34" charset="0"/>
            </a:endParaRPr>
          </a:p>
        </p:txBody>
      </p:sp>
      <p:pic>
        <p:nvPicPr>
          <p:cNvPr id="12" name="Picture 9" descr="logoLAR"/>
          <p:cNvPicPr>
            <a:picLocks noChangeAspect="1" noChangeArrowheads="1"/>
          </p:cNvPicPr>
          <p:nvPr userDrawn="1"/>
        </p:nvPicPr>
        <p:blipFill>
          <a:blip r:embed="rId2" cstate="print"/>
          <a:srcRect/>
          <a:stretch>
            <a:fillRect/>
          </a:stretch>
        </p:blipFill>
        <p:spPr bwMode="auto">
          <a:xfrm>
            <a:off x="8259763" y="117475"/>
            <a:ext cx="654050" cy="403225"/>
          </a:xfrm>
          <a:prstGeom prst="rect">
            <a:avLst/>
          </a:prstGeom>
          <a:noFill/>
          <a:ln w="9525">
            <a:noFill/>
            <a:miter lim="800000"/>
            <a:headEnd/>
            <a:tailEnd/>
          </a:ln>
        </p:spPr>
      </p:pic>
      <p:sp>
        <p:nvSpPr>
          <p:cNvPr id="13" name="Line 10"/>
          <p:cNvSpPr>
            <a:spLocks noChangeShapeType="1"/>
          </p:cNvSpPr>
          <p:nvPr userDrawn="1"/>
        </p:nvSpPr>
        <p:spPr bwMode="auto">
          <a:xfrm>
            <a:off x="0" y="647700"/>
            <a:ext cx="9144000" cy="0"/>
          </a:xfrm>
          <a:prstGeom prst="line">
            <a:avLst/>
          </a:prstGeom>
          <a:noFill/>
          <a:ln w="19050">
            <a:solidFill>
              <a:srgbClr val="AB2328"/>
            </a:solidFill>
            <a:round/>
            <a:headEnd/>
            <a:tailEnd/>
          </a:ln>
          <a:effectLst>
            <a:outerShdw blurRad="50800" dir="780000" algn="ctr" rotWithShape="0">
              <a:schemeClr val="bg1"/>
            </a:outerShdw>
          </a:effectLst>
        </p:spPr>
        <p:txBody>
          <a:bodyPr/>
          <a:lstStyle/>
          <a:p>
            <a:pPr>
              <a:defRPr/>
            </a:pPr>
            <a:endParaRPr lang="tr-TR">
              <a:cs typeface="+mn-cs"/>
            </a:endParaRPr>
          </a:p>
        </p:txBody>
      </p:sp>
      <p:sp>
        <p:nvSpPr>
          <p:cNvPr id="14" name="Line 11"/>
          <p:cNvSpPr>
            <a:spLocks noChangeShapeType="1"/>
          </p:cNvSpPr>
          <p:nvPr userDrawn="1"/>
        </p:nvSpPr>
        <p:spPr bwMode="auto">
          <a:xfrm>
            <a:off x="0" y="6286500"/>
            <a:ext cx="9144000" cy="0"/>
          </a:xfrm>
          <a:prstGeom prst="line">
            <a:avLst/>
          </a:prstGeom>
          <a:noFill/>
          <a:ln w="19050">
            <a:solidFill>
              <a:srgbClr val="AB2328"/>
            </a:solidFill>
            <a:round/>
            <a:headEnd/>
            <a:tailEnd/>
          </a:ln>
          <a:effectLst>
            <a:outerShdw blurRad="127000" dist="152400" dir="5400000" sx="65000" sy="65000" algn="ctr" rotWithShape="0">
              <a:schemeClr val="bg1"/>
            </a:outerShdw>
          </a:effectLst>
        </p:spPr>
        <p:txBody>
          <a:bodyPr/>
          <a:lstStyle/>
          <a:p>
            <a:pPr>
              <a:defRPr/>
            </a:pPr>
            <a:endParaRPr lang="tr-TR">
              <a:cs typeface="+mn-cs"/>
            </a:endParaRP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pPr>
              <a:defRPr/>
            </a:pPr>
            <a:fld id="{C1B78ECB-63A9-4FE2-A81D-6BC382E99465}" type="datetime1">
              <a:rPr lang="tr-TR" smtClean="0"/>
              <a:pPr>
                <a:defRPr/>
              </a:pPr>
              <a:t>19.02.2015</a:t>
            </a:fld>
            <a:endParaRPr lang="tr-TR" dirty="0"/>
          </a:p>
        </p:txBody>
      </p:sp>
      <p:sp>
        <p:nvSpPr>
          <p:cNvPr id="4" name="3 Altbilgi Yer Tutucusu"/>
          <p:cNvSpPr>
            <a:spLocks noGrp="1"/>
          </p:cNvSpPr>
          <p:nvPr>
            <p:ph type="ftr" sz="quarter" idx="11"/>
          </p:nvPr>
        </p:nvSpPr>
        <p:spPr/>
        <p:txBody>
          <a:bodyPr/>
          <a:lstStyle/>
          <a:p>
            <a:endParaRPr kumimoji="0" lang="en-US"/>
          </a:p>
        </p:txBody>
      </p:sp>
      <p:sp>
        <p:nvSpPr>
          <p:cNvPr id="5" name="4 Slayt Numarası Yer Tutucusu"/>
          <p:cNvSpPr>
            <a:spLocks noGrp="1"/>
          </p:cNvSpPr>
          <p:nvPr>
            <p:ph type="sldNum" sz="quarter" idx="12"/>
          </p:nvPr>
        </p:nvSpPr>
        <p:spPr/>
        <p:txBody>
          <a:bodyPr/>
          <a:lstStyle/>
          <a:p>
            <a:pPr>
              <a:defRPr/>
            </a:pPr>
            <a:fld id="{0DED240A-7AE4-4E03-97E1-8B0AEF350A31}" type="slidenum">
              <a:rPr lang="tr-TR" smtClean="0"/>
              <a:pPr>
                <a:defRPr/>
              </a:pPr>
              <a:t>‹#›</a:t>
            </a:fld>
            <a:endParaRPr lang="tr-TR" dirty="0"/>
          </a:p>
        </p:txBody>
      </p:sp>
      <p:sp>
        <p:nvSpPr>
          <p:cNvPr id="6" name="Rectangle 7"/>
          <p:cNvSpPr>
            <a:spLocks noChangeArrowheads="1"/>
          </p:cNvSpPr>
          <p:nvPr userDrawn="1"/>
        </p:nvSpPr>
        <p:spPr bwMode="auto">
          <a:xfrm>
            <a:off x="107950" y="176213"/>
            <a:ext cx="3240088" cy="360362"/>
          </a:xfrm>
          <a:prstGeom prst="rect">
            <a:avLst/>
          </a:prstGeom>
          <a:noFill/>
          <a:ln w="9525">
            <a:noFill/>
            <a:miter lim="800000"/>
            <a:headEnd/>
            <a:tailEnd/>
          </a:ln>
        </p:spPr>
        <p:txBody>
          <a:bodyPr anchor="ctr"/>
          <a:lstStyle/>
          <a:p>
            <a:pPr>
              <a:defRPr/>
            </a:pPr>
            <a:r>
              <a:rPr lang="tr-TR" sz="1400" b="1">
                <a:solidFill>
                  <a:srgbClr val="AB2328"/>
                </a:solidFill>
                <a:latin typeface="Calibri" pitchFamily="34" charset="0"/>
              </a:rPr>
              <a:t/>
            </a:r>
            <a:br>
              <a:rPr lang="tr-TR" sz="1400" b="1">
                <a:solidFill>
                  <a:srgbClr val="AB2328"/>
                </a:solidFill>
                <a:latin typeface="Calibri" pitchFamily="34" charset="0"/>
              </a:rPr>
            </a:br>
            <a:r>
              <a:rPr lang="tr-TR" sz="1400" b="1">
                <a:solidFill>
                  <a:srgbClr val="AB2328"/>
                </a:solidFill>
                <a:latin typeface="Calibri" pitchFamily="34" charset="0"/>
              </a:rPr>
              <a:t>TURKISH STATISTICAL INSTITUTE</a:t>
            </a:r>
          </a:p>
        </p:txBody>
      </p:sp>
      <p:sp>
        <p:nvSpPr>
          <p:cNvPr id="7" name="Rectangle 8"/>
          <p:cNvSpPr>
            <a:spLocks noChangeArrowheads="1"/>
          </p:cNvSpPr>
          <p:nvPr userDrawn="1"/>
        </p:nvSpPr>
        <p:spPr bwMode="auto">
          <a:xfrm>
            <a:off x="0" y="6330950"/>
            <a:ext cx="3924300" cy="498475"/>
          </a:xfrm>
          <a:prstGeom prst="rect">
            <a:avLst/>
          </a:prstGeom>
          <a:noFill/>
          <a:ln>
            <a:noFill/>
            <a:headEnd/>
            <a:tailEnd/>
          </a:ln>
        </p:spPr>
        <p:style>
          <a:lnRef idx="2">
            <a:schemeClr val="accent3"/>
          </a:lnRef>
          <a:fillRef idx="1">
            <a:schemeClr val="lt1"/>
          </a:fillRef>
          <a:effectRef idx="0">
            <a:schemeClr val="accent3"/>
          </a:effectRef>
          <a:fontRef idx="minor">
            <a:schemeClr val="dk1"/>
          </a:fontRef>
        </p:style>
        <p:txBody>
          <a:bodyPr>
            <a:spAutoFit/>
          </a:bodyPr>
          <a:lstStyle/>
          <a:p>
            <a:pPr>
              <a:spcBef>
                <a:spcPct val="20000"/>
              </a:spcBef>
              <a:defRPr/>
            </a:pPr>
            <a:r>
              <a:rPr lang="tr-TR" sz="1200" b="1" dirty="0" err="1">
                <a:solidFill>
                  <a:schemeClr val="tx1">
                    <a:lumMod val="75000"/>
                    <a:lumOff val="25000"/>
                  </a:schemeClr>
                </a:solidFill>
                <a:latin typeface="Calibri" pitchFamily="34" charset="0"/>
                <a:cs typeface="Calibri" pitchFamily="34" charset="0"/>
              </a:rPr>
              <a:t>Agricultural</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Statistics</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Department</a:t>
            </a:r>
            <a:endParaRPr lang="tr-TR" sz="1200" b="1" dirty="0">
              <a:solidFill>
                <a:schemeClr val="tx1">
                  <a:lumMod val="75000"/>
                  <a:lumOff val="25000"/>
                </a:schemeClr>
              </a:solidFill>
              <a:latin typeface="Calibri" pitchFamily="34" charset="0"/>
              <a:cs typeface="Calibri" pitchFamily="34" charset="0"/>
            </a:endParaRPr>
          </a:p>
          <a:p>
            <a:pPr>
              <a:spcBef>
                <a:spcPct val="20000"/>
              </a:spcBef>
              <a:defRPr/>
            </a:pPr>
            <a:r>
              <a:rPr lang="tr-TR" sz="1100" dirty="0" err="1">
                <a:solidFill>
                  <a:schemeClr val="tx1">
                    <a:lumMod val="50000"/>
                    <a:lumOff val="50000"/>
                  </a:schemeClr>
                </a:solidFill>
                <a:latin typeface="Calibri" pitchFamily="34" charset="0"/>
                <a:cs typeface="Calibri" pitchFamily="34" charset="0"/>
              </a:rPr>
              <a:t>Agricultural</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Structure</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and</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Economic</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Accounts</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Group</a:t>
            </a:r>
            <a:endParaRPr lang="tr-TR" sz="1100" dirty="0">
              <a:solidFill>
                <a:schemeClr val="tx1">
                  <a:lumMod val="50000"/>
                  <a:lumOff val="50000"/>
                </a:schemeClr>
              </a:solidFill>
              <a:latin typeface="Calibri" pitchFamily="34" charset="0"/>
              <a:cs typeface="Calibri" pitchFamily="34" charset="0"/>
            </a:endParaRPr>
          </a:p>
        </p:txBody>
      </p:sp>
      <p:pic>
        <p:nvPicPr>
          <p:cNvPr id="8" name="Picture 9" descr="logoLAR"/>
          <p:cNvPicPr>
            <a:picLocks noChangeAspect="1" noChangeArrowheads="1"/>
          </p:cNvPicPr>
          <p:nvPr userDrawn="1"/>
        </p:nvPicPr>
        <p:blipFill>
          <a:blip r:embed="rId2" cstate="print"/>
          <a:srcRect/>
          <a:stretch>
            <a:fillRect/>
          </a:stretch>
        </p:blipFill>
        <p:spPr bwMode="auto">
          <a:xfrm>
            <a:off x="8259763" y="117475"/>
            <a:ext cx="654050" cy="403225"/>
          </a:xfrm>
          <a:prstGeom prst="rect">
            <a:avLst/>
          </a:prstGeom>
          <a:noFill/>
          <a:ln w="9525">
            <a:noFill/>
            <a:miter lim="800000"/>
            <a:headEnd/>
            <a:tailEnd/>
          </a:ln>
        </p:spPr>
      </p:pic>
      <p:sp>
        <p:nvSpPr>
          <p:cNvPr id="9" name="Line 10"/>
          <p:cNvSpPr>
            <a:spLocks noChangeShapeType="1"/>
          </p:cNvSpPr>
          <p:nvPr userDrawn="1"/>
        </p:nvSpPr>
        <p:spPr bwMode="auto">
          <a:xfrm>
            <a:off x="0" y="647700"/>
            <a:ext cx="9144000" cy="0"/>
          </a:xfrm>
          <a:prstGeom prst="line">
            <a:avLst/>
          </a:prstGeom>
          <a:noFill/>
          <a:ln w="19050">
            <a:solidFill>
              <a:srgbClr val="AB2328"/>
            </a:solidFill>
            <a:round/>
            <a:headEnd/>
            <a:tailEnd/>
          </a:ln>
          <a:effectLst>
            <a:outerShdw blurRad="50800" dir="780000" algn="ctr" rotWithShape="0">
              <a:schemeClr val="bg1"/>
            </a:outerShdw>
          </a:effectLst>
        </p:spPr>
        <p:txBody>
          <a:bodyPr/>
          <a:lstStyle/>
          <a:p>
            <a:pPr>
              <a:defRPr/>
            </a:pPr>
            <a:endParaRPr lang="tr-TR">
              <a:cs typeface="+mn-cs"/>
            </a:endParaRPr>
          </a:p>
        </p:txBody>
      </p:sp>
      <p:sp>
        <p:nvSpPr>
          <p:cNvPr id="10" name="Line 11"/>
          <p:cNvSpPr>
            <a:spLocks noChangeShapeType="1"/>
          </p:cNvSpPr>
          <p:nvPr userDrawn="1"/>
        </p:nvSpPr>
        <p:spPr bwMode="auto">
          <a:xfrm>
            <a:off x="0" y="6286500"/>
            <a:ext cx="9144000" cy="0"/>
          </a:xfrm>
          <a:prstGeom prst="line">
            <a:avLst/>
          </a:prstGeom>
          <a:noFill/>
          <a:ln w="19050">
            <a:solidFill>
              <a:srgbClr val="AB2328"/>
            </a:solidFill>
            <a:round/>
            <a:headEnd/>
            <a:tailEnd/>
          </a:ln>
          <a:effectLst>
            <a:outerShdw blurRad="127000" dist="152400" dir="5400000" sx="65000" sy="65000" algn="ctr" rotWithShape="0">
              <a:schemeClr val="bg1"/>
            </a:outerShdw>
          </a:effectLst>
        </p:spPr>
        <p:txBody>
          <a:bodyPr/>
          <a:lstStyle/>
          <a:p>
            <a:pPr>
              <a:defRPr/>
            </a:pPr>
            <a:endParaRPr lang="tr-TR">
              <a:cs typeface="+mn-cs"/>
            </a:endParaRP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pPr>
              <a:defRPr/>
            </a:pPr>
            <a:fld id="{AA6DC074-522F-4620-8913-AC8861C82090}" type="datetime1">
              <a:rPr lang="tr-TR" smtClean="0"/>
              <a:pPr>
                <a:defRPr/>
              </a:pPr>
              <a:t>19.02.2015</a:t>
            </a:fld>
            <a:endParaRPr lang="tr-TR" dirty="0"/>
          </a:p>
        </p:txBody>
      </p:sp>
      <p:sp>
        <p:nvSpPr>
          <p:cNvPr id="3" name="2 Altbilgi Yer Tutucusu"/>
          <p:cNvSpPr>
            <a:spLocks noGrp="1"/>
          </p:cNvSpPr>
          <p:nvPr>
            <p:ph type="ftr" sz="quarter" idx="11"/>
          </p:nvPr>
        </p:nvSpPr>
        <p:spPr/>
        <p:txBody>
          <a:bodyPr/>
          <a:lstStyle/>
          <a:p>
            <a:endParaRPr kumimoji="0" lang="en-US"/>
          </a:p>
        </p:txBody>
      </p:sp>
      <p:sp>
        <p:nvSpPr>
          <p:cNvPr id="4" name="3 Slayt Numarası Yer Tutucusu"/>
          <p:cNvSpPr>
            <a:spLocks noGrp="1"/>
          </p:cNvSpPr>
          <p:nvPr>
            <p:ph type="sldNum" sz="quarter" idx="12"/>
          </p:nvPr>
        </p:nvSpPr>
        <p:spPr/>
        <p:txBody>
          <a:bodyPr/>
          <a:lstStyle/>
          <a:p>
            <a:pPr>
              <a:defRPr/>
            </a:pPr>
            <a:fld id="{F1D7E917-0293-4C33-ACC9-6009847E516E}" type="slidenum">
              <a:rPr lang="tr-TR" smtClean="0"/>
              <a:pPr>
                <a:defRPr/>
              </a:pPr>
              <a:t>‹#›</a:t>
            </a:fld>
            <a:endParaRPr lang="tr-TR" dirty="0"/>
          </a:p>
        </p:txBody>
      </p:sp>
      <p:sp>
        <p:nvSpPr>
          <p:cNvPr id="5" name="Rectangle 7"/>
          <p:cNvSpPr>
            <a:spLocks noChangeArrowheads="1"/>
          </p:cNvSpPr>
          <p:nvPr userDrawn="1"/>
        </p:nvSpPr>
        <p:spPr bwMode="auto">
          <a:xfrm>
            <a:off x="107950" y="176213"/>
            <a:ext cx="3240088" cy="360362"/>
          </a:xfrm>
          <a:prstGeom prst="rect">
            <a:avLst/>
          </a:prstGeom>
          <a:noFill/>
          <a:ln w="9525">
            <a:noFill/>
            <a:miter lim="800000"/>
            <a:headEnd/>
            <a:tailEnd/>
          </a:ln>
        </p:spPr>
        <p:txBody>
          <a:bodyPr anchor="ctr"/>
          <a:lstStyle/>
          <a:p>
            <a:pPr>
              <a:defRPr/>
            </a:pPr>
            <a:r>
              <a:rPr lang="tr-TR" sz="1400" b="1">
                <a:solidFill>
                  <a:srgbClr val="AB2328"/>
                </a:solidFill>
                <a:latin typeface="Calibri" pitchFamily="34" charset="0"/>
              </a:rPr>
              <a:t/>
            </a:r>
            <a:br>
              <a:rPr lang="tr-TR" sz="1400" b="1">
                <a:solidFill>
                  <a:srgbClr val="AB2328"/>
                </a:solidFill>
                <a:latin typeface="Calibri" pitchFamily="34" charset="0"/>
              </a:rPr>
            </a:br>
            <a:r>
              <a:rPr lang="tr-TR" sz="1400" b="1">
                <a:solidFill>
                  <a:srgbClr val="AB2328"/>
                </a:solidFill>
                <a:latin typeface="Calibri" pitchFamily="34" charset="0"/>
              </a:rPr>
              <a:t>TURKISH STATISTICAL INSTITUTE</a:t>
            </a:r>
          </a:p>
        </p:txBody>
      </p:sp>
      <p:sp>
        <p:nvSpPr>
          <p:cNvPr id="6" name="Rectangle 8"/>
          <p:cNvSpPr>
            <a:spLocks noChangeArrowheads="1"/>
          </p:cNvSpPr>
          <p:nvPr userDrawn="1"/>
        </p:nvSpPr>
        <p:spPr bwMode="auto">
          <a:xfrm>
            <a:off x="0" y="6330950"/>
            <a:ext cx="3924300" cy="498475"/>
          </a:xfrm>
          <a:prstGeom prst="rect">
            <a:avLst/>
          </a:prstGeom>
          <a:noFill/>
          <a:ln>
            <a:noFill/>
            <a:headEnd/>
            <a:tailEnd/>
          </a:ln>
        </p:spPr>
        <p:style>
          <a:lnRef idx="2">
            <a:schemeClr val="accent3"/>
          </a:lnRef>
          <a:fillRef idx="1">
            <a:schemeClr val="lt1"/>
          </a:fillRef>
          <a:effectRef idx="0">
            <a:schemeClr val="accent3"/>
          </a:effectRef>
          <a:fontRef idx="minor">
            <a:schemeClr val="dk1"/>
          </a:fontRef>
        </p:style>
        <p:txBody>
          <a:bodyPr>
            <a:spAutoFit/>
          </a:bodyPr>
          <a:lstStyle/>
          <a:p>
            <a:pPr>
              <a:spcBef>
                <a:spcPct val="20000"/>
              </a:spcBef>
              <a:defRPr/>
            </a:pPr>
            <a:r>
              <a:rPr lang="tr-TR" sz="1200" b="1" dirty="0" err="1">
                <a:solidFill>
                  <a:schemeClr val="tx1">
                    <a:lumMod val="75000"/>
                    <a:lumOff val="25000"/>
                  </a:schemeClr>
                </a:solidFill>
                <a:latin typeface="Calibri" pitchFamily="34" charset="0"/>
                <a:cs typeface="Calibri" pitchFamily="34" charset="0"/>
              </a:rPr>
              <a:t>Agricultural</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Statistics</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Department</a:t>
            </a:r>
            <a:endParaRPr lang="tr-TR" sz="1200" b="1" dirty="0">
              <a:solidFill>
                <a:schemeClr val="tx1">
                  <a:lumMod val="75000"/>
                  <a:lumOff val="25000"/>
                </a:schemeClr>
              </a:solidFill>
              <a:latin typeface="Calibri" pitchFamily="34" charset="0"/>
              <a:cs typeface="Calibri" pitchFamily="34" charset="0"/>
            </a:endParaRPr>
          </a:p>
          <a:p>
            <a:pPr>
              <a:spcBef>
                <a:spcPct val="20000"/>
              </a:spcBef>
              <a:defRPr/>
            </a:pPr>
            <a:r>
              <a:rPr lang="tr-TR" sz="1100" dirty="0" err="1">
                <a:solidFill>
                  <a:schemeClr val="tx1">
                    <a:lumMod val="50000"/>
                    <a:lumOff val="50000"/>
                  </a:schemeClr>
                </a:solidFill>
                <a:latin typeface="Calibri" pitchFamily="34" charset="0"/>
                <a:cs typeface="Calibri" pitchFamily="34" charset="0"/>
              </a:rPr>
              <a:t>Agricultural</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Structure</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and</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Economic</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Accounts</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Group</a:t>
            </a:r>
            <a:endParaRPr lang="tr-TR" sz="1100" dirty="0">
              <a:solidFill>
                <a:schemeClr val="tx1">
                  <a:lumMod val="50000"/>
                  <a:lumOff val="50000"/>
                </a:schemeClr>
              </a:solidFill>
              <a:latin typeface="Calibri" pitchFamily="34" charset="0"/>
              <a:cs typeface="Calibri" pitchFamily="34" charset="0"/>
            </a:endParaRPr>
          </a:p>
        </p:txBody>
      </p:sp>
      <p:pic>
        <p:nvPicPr>
          <p:cNvPr id="7" name="Picture 9" descr="logoLAR"/>
          <p:cNvPicPr>
            <a:picLocks noChangeAspect="1" noChangeArrowheads="1"/>
          </p:cNvPicPr>
          <p:nvPr userDrawn="1"/>
        </p:nvPicPr>
        <p:blipFill>
          <a:blip r:embed="rId2" cstate="print"/>
          <a:srcRect/>
          <a:stretch>
            <a:fillRect/>
          </a:stretch>
        </p:blipFill>
        <p:spPr bwMode="auto">
          <a:xfrm>
            <a:off x="8259763" y="117475"/>
            <a:ext cx="654050" cy="403225"/>
          </a:xfrm>
          <a:prstGeom prst="rect">
            <a:avLst/>
          </a:prstGeom>
          <a:noFill/>
          <a:ln w="9525">
            <a:noFill/>
            <a:miter lim="800000"/>
            <a:headEnd/>
            <a:tailEnd/>
          </a:ln>
        </p:spPr>
      </p:pic>
      <p:sp>
        <p:nvSpPr>
          <p:cNvPr id="8" name="Line 10"/>
          <p:cNvSpPr>
            <a:spLocks noChangeShapeType="1"/>
          </p:cNvSpPr>
          <p:nvPr userDrawn="1"/>
        </p:nvSpPr>
        <p:spPr bwMode="auto">
          <a:xfrm>
            <a:off x="0" y="647700"/>
            <a:ext cx="9144000" cy="0"/>
          </a:xfrm>
          <a:prstGeom prst="line">
            <a:avLst/>
          </a:prstGeom>
          <a:noFill/>
          <a:ln w="19050">
            <a:solidFill>
              <a:srgbClr val="AB2328"/>
            </a:solidFill>
            <a:round/>
            <a:headEnd/>
            <a:tailEnd/>
          </a:ln>
          <a:effectLst>
            <a:outerShdw blurRad="50800" dir="780000" algn="ctr" rotWithShape="0">
              <a:schemeClr val="bg1"/>
            </a:outerShdw>
          </a:effectLst>
        </p:spPr>
        <p:txBody>
          <a:bodyPr/>
          <a:lstStyle/>
          <a:p>
            <a:pPr>
              <a:defRPr/>
            </a:pPr>
            <a:endParaRPr lang="tr-TR">
              <a:cs typeface="+mn-cs"/>
            </a:endParaRPr>
          </a:p>
        </p:txBody>
      </p:sp>
      <p:sp>
        <p:nvSpPr>
          <p:cNvPr id="9" name="Line 11"/>
          <p:cNvSpPr>
            <a:spLocks noChangeShapeType="1"/>
          </p:cNvSpPr>
          <p:nvPr userDrawn="1"/>
        </p:nvSpPr>
        <p:spPr bwMode="auto">
          <a:xfrm>
            <a:off x="0" y="6286500"/>
            <a:ext cx="9144000" cy="0"/>
          </a:xfrm>
          <a:prstGeom prst="line">
            <a:avLst/>
          </a:prstGeom>
          <a:noFill/>
          <a:ln w="19050">
            <a:solidFill>
              <a:srgbClr val="AB2328"/>
            </a:solidFill>
            <a:round/>
            <a:headEnd/>
            <a:tailEnd/>
          </a:ln>
          <a:effectLst>
            <a:outerShdw blurRad="127000" dist="152400" dir="5400000" sx="65000" sy="65000" algn="ctr" rotWithShape="0">
              <a:schemeClr val="bg1"/>
            </a:outerShdw>
          </a:effectLst>
        </p:spPr>
        <p:txBody>
          <a:bodyPr/>
          <a:lstStyle/>
          <a:p>
            <a:pPr>
              <a:defRPr/>
            </a:pPr>
            <a:endParaRPr lang="tr-TR">
              <a:cs typeface="+mn-cs"/>
            </a:endParaRP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pPr>
              <a:defRPr/>
            </a:pPr>
            <a:fld id="{FA5B6FDA-3028-4389-A96E-6EFBFB76C2D7}" type="datetime1">
              <a:rPr lang="tr-TR" smtClean="0"/>
              <a:pPr>
                <a:defRPr/>
              </a:pPr>
              <a:t>19.02.2015</a:t>
            </a:fld>
            <a:endParaRPr lang="tr-TR" dirty="0"/>
          </a:p>
        </p:txBody>
      </p:sp>
      <p:sp>
        <p:nvSpPr>
          <p:cNvPr id="6" name="5 Altbilgi Yer Tutucusu"/>
          <p:cNvSpPr>
            <a:spLocks noGrp="1"/>
          </p:cNvSpPr>
          <p:nvPr>
            <p:ph type="ftr" sz="quarter" idx="11"/>
          </p:nvPr>
        </p:nvSpPr>
        <p:spPr/>
        <p:txBody>
          <a:bodyPr/>
          <a:lstStyle/>
          <a:p>
            <a:endParaRPr kumimoji="0" lang="en-US" dirty="0"/>
          </a:p>
        </p:txBody>
      </p:sp>
      <p:sp>
        <p:nvSpPr>
          <p:cNvPr id="7" name="6 Slayt Numarası Yer Tutucusu"/>
          <p:cNvSpPr>
            <a:spLocks noGrp="1"/>
          </p:cNvSpPr>
          <p:nvPr>
            <p:ph type="sldNum" sz="quarter" idx="12"/>
          </p:nvPr>
        </p:nvSpPr>
        <p:spPr/>
        <p:txBody>
          <a:bodyPr/>
          <a:lstStyle/>
          <a:p>
            <a:pPr>
              <a:defRPr/>
            </a:pPr>
            <a:fld id="{2199DFCF-AB30-44F8-9D5C-83C1AB7B508C}" type="slidenum">
              <a:rPr lang="tr-TR" smtClean="0"/>
              <a:pPr>
                <a:defRPr/>
              </a:pPr>
              <a:t>‹#›</a:t>
            </a:fld>
            <a:endParaRPr lang="tr-TR" dirty="0"/>
          </a:p>
        </p:txBody>
      </p:sp>
      <p:sp>
        <p:nvSpPr>
          <p:cNvPr id="8" name="Rectangle 7"/>
          <p:cNvSpPr>
            <a:spLocks noChangeArrowheads="1"/>
          </p:cNvSpPr>
          <p:nvPr userDrawn="1"/>
        </p:nvSpPr>
        <p:spPr bwMode="auto">
          <a:xfrm>
            <a:off x="107950" y="176213"/>
            <a:ext cx="3240088" cy="360362"/>
          </a:xfrm>
          <a:prstGeom prst="rect">
            <a:avLst/>
          </a:prstGeom>
          <a:noFill/>
          <a:ln w="9525">
            <a:noFill/>
            <a:miter lim="800000"/>
            <a:headEnd/>
            <a:tailEnd/>
          </a:ln>
        </p:spPr>
        <p:txBody>
          <a:bodyPr anchor="ctr"/>
          <a:lstStyle/>
          <a:p>
            <a:pPr>
              <a:defRPr/>
            </a:pPr>
            <a:r>
              <a:rPr lang="tr-TR" sz="1400" b="1">
                <a:solidFill>
                  <a:srgbClr val="AB2328"/>
                </a:solidFill>
                <a:latin typeface="Calibri" pitchFamily="34" charset="0"/>
              </a:rPr>
              <a:t/>
            </a:r>
            <a:br>
              <a:rPr lang="tr-TR" sz="1400" b="1">
                <a:solidFill>
                  <a:srgbClr val="AB2328"/>
                </a:solidFill>
                <a:latin typeface="Calibri" pitchFamily="34" charset="0"/>
              </a:rPr>
            </a:br>
            <a:r>
              <a:rPr lang="tr-TR" sz="1400" b="1">
                <a:solidFill>
                  <a:srgbClr val="AB2328"/>
                </a:solidFill>
                <a:latin typeface="Calibri" pitchFamily="34" charset="0"/>
              </a:rPr>
              <a:t>TURKISH STATISTICAL INSTITUTE</a:t>
            </a:r>
          </a:p>
        </p:txBody>
      </p:sp>
      <p:sp>
        <p:nvSpPr>
          <p:cNvPr id="9" name="Rectangle 8"/>
          <p:cNvSpPr>
            <a:spLocks noChangeArrowheads="1"/>
          </p:cNvSpPr>
          <p:nvPr userDrawn="1"/>
        </p:nvSpPr>
        <p:spPr bwMode="auto">
          <a:xfrm>
            <a:off x="0" y="6330950"/>
            <a:ext cx="3924300" cy="498475"/>
          </a:xfrm>
          <a:prstGeom prst="rect">
            <a:avLst/>
          </a:prstGeom>
          <a:noFill/>
          <a:ln>
            <a:noFill/>
            <a:headEnd/>
            <a:tailEnd/>
          </a:ln>
        </p:spPr>
        <p:style>
          <a:lnRef idx="2">
            <a:schemeClr val="accent3"/>
          </a:lnRef>
          <a:fillRef idx="1">
            <a:schemeClr val="lt1"/>
          </a:fillRef>
          <a:effectRef idx="0">
            <a:schemeClr val="accent3"/>
          </a:effectRef>
          <a:fontRef idx="minor">
            <a:schemeClr val="dk1"/>
          </a:fontRef>
        </p:style>
        <p:txBody>
          <a:bodyPr>
            <a:spAutoFit/>
          </a:bodyPr>
          <a:lstStyle/>
          <a:p>
            <a:pPr>
              <a:spcBef>
                <a:spcPct val="20000"/>
              </a:spcBef>
              <a:defRPr/>
            </a:pPr>
            <a:r>
              <a:rPr lang="tr-TR" sz="1200" b="1" dirty="0" err="1">
                <a:solidFill>
                  <a:schemeClr val="tx1">
                    <a:lumMod val="75000"/>
                    <a:lumOff val="25000"/>
                  </a:schemeClr>
                </a:solidFill>
                <a:latin typeface="Calibri" pitchFamily="34" charset="0"/>
                <a:cs typeface="Calibri" pitchFamily="34" charset="0"/>
              </a:rPr>
              <a:t>Agricultural</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Statistics</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Department</a:t>
            </a:r>
            <a:endParaRPr lang="tr-TR" sz="1200" b="1" dirty="0">
              <a:solidFill>
                <a:schemeClr val="tx1">
                  <a:lumMod val="75000"/>
                  <a:lumOff val="25000"/>
                </a:schemeClr>
              </a:solidFill>
              <a:latin typeface="Calibri" pitchFamily="34" charset="0"/>
              <a:cs typeface="Calibri" pitchFamily="34" charset="0"/>
            </a:endParaRPr>
          </a:p>
          <a:p>
            <a:pPr>
              <a:spcBef>
                <a:spcPct val="20000"/>
              </a:spcBef>
              <a:defRPr/>
            </a:pPr>
            <a:r>
              <a:rPr lang="tr-TR" sz="1100" dirty="0" err="1">
                <a:solidFill>
                  <a:schemeClr val="tx1">
                    <a:lumMod val="50000"/>
                    <a:lumOff val="50000"/>
                  </a:schemeClr>
                </a:solidFill>
                <a:latin typeface="Calibri" pitchFamily="34" charset="0"/>
                <a:cs typeface="Calibri" pitchFamily="34" charset="0"/>
              </a:rPr>
              <a:t>Agricultural</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Structure</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and</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Economic</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Accounts</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Group</a:t>
            </a:r>
            <a:endParaRPr lang="tr-TR" sz="1100" dirty="0">
              <a:solidFill>
                <a:schemeClr val="tx1">
                  <a:lumMod val="50000"/>
                  <a:lumOff val="50000"/>
                </a:schemeClr>
              </a:solidFill>
              <a:latin typeface="Calibri" pitchFamily="34" charset="0"/>
              <a:cs typeface="Calibri" pitchFamily="34" charset="0"/>
            </a:endParaRPr>
          </a:p>
        </p:txBody>
      </p:sp>
      <p:pic>
        <p:nvPicPr>
          <p:cNvPr id="10" name="Picture 9" descr="logoLAR"/>
          <p:cNvPicPr>
            <a:picLocks noChangeAspect="1" noChangeArrowheads="1"/>
          </p:cNvPicPr>
          <p:nvPr userDrawn="1"/>
        </p:nvPicPr>
        <p:blipFill>
          <a:blip r:embed="rId2" cstate="print"/>
          <a:srcRect/>
          <a:stretch>
            <a:fillRect/>
          </a:stretch>
        </p:blipFill>
        <p:spPr bwMode="auto">
          <a:xfrm>
            <a:off x="8259763" y="117475"/>
            <a:ext cx="654050" cy="403225"/>
          </a:xfrm>
          <a:prstGeom prst="rect">
            <a:avLst/>
          </a:prstGeom>
          <a:noFill/>
          <a:ln w="9525">
            <a:noFill/>
            <a:miter lim="800000"/>
            <a:headEnd/>
            <a:tailEnd/>
          </a:ln>
        </p:spPr>
      </p:pic>
      <p:sp>
        <p:nvSpPr>
          <p:cNvPr id="11" name="Line 10"/>
          <p:cNvSpPr>
            <a:spLocks noChangeShapeType="1"/>
          </p:cNvSpPr>
          <p:nvPr userDrawn="1"/>
        </p:nvSpPr>
        <p:spPr bwMode="auto">
          <a:xfrm>
            <a:off x="0" y="647700"/>
            <a:ext cx="9144000" cy="0"/>
          </a:xfrm>
          <a:prstGeom prst="line">
            <a:avLst/>
          </a:prstGeom>
          <a:noFill/>
          <a:ln w="19050">
            <a:solidFill>
              <a:srgbClr val="AB2328"/>
            </a:solidFill>
            <a:round/>
            <a:headEnd/>
            <a:tailEnd/>
          </a:ln>
          <a:effectLst>
            <a:outerShdw blurRad="50800" dir="780000" algn="ctr" rotWithShape="0">
              <a:schemeClr val="bg1"/>
            </a:outerShdw>
          </a:effectLst>
        </p:spPr>
        <p:txBody>
          <a:bodyPr/>
          <a:lstStyle/>
          <a:p>
            <a:pPr>
              <a:defRPr/>
            </a:pPr>
            <a:endParaRPr lang="tr-TR">
              <a:cs typeface="+mn-cs"/>
            </a:endParaRPr>
          </a:p>
        </p:txBody>
      </p:sp>
      <p:sp>
        <p:nvSpPr>
          <p:cNvPr id="12" name="Line 11"/>
          <p:cNvSpPr>
            <a:spLocks noChangeShapeType="1"/>
          </p:cNvSpPr>
          <p:nvPr userDrawn="1"/>
        </p:nvSpPr>
        <p:spPr bwMode="auto">
          <a:xfrm>
            <a:off x="0" y="6286500"/>
            <a:ext cx="9144000" cy="0"/>
          </a:xfrm>
          <a:prstGeom prst="line">
            <a:avLst/>
          </a:prstGeom>
          <a:noFill/>
          <a:ln w="19050">
            <a:solidFill>
              <a:srgbClr val="AB2328"/>
            </a:solidFill>
            <a:round/>
            <a:headEnd/>
            <a:tailEnd/>
          </a:ln>
          <a:effectLst>
            <a:outerShdw blurRad="127000" dist="152400" dir="5400000" sx="65000" sy="65000" algn="ctr" rotWithShape="0">
              <a:schemeClr val="bg1"/>
            </a:outerShdw>
          </a:effectLst>
        </p:spPr>
        <p:txBody>
          <a:bodyPr/>
          <a:lstStyle/>
          <a:p>
            <a:pPr>
              <a:defRPr/>
            </a:pPr>
            <a:endParaRPr lang="tr-TR">
              <a:cs typeface="+mn-cs"/>
            </a:endParaRP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pPr>
              <a:defRPr/>
            </a:pPr>
            <a:fld id="{03F0C39F-03BE-49D1-AFE4-4B04BA94CB4D}" type="datetime1">
              <a:rPr lang="tr-TR" smtClean="0"/>
              <a:pPr>
                <a:defRPr/>
              </a:pPr>
              <a:t>19.02.2015</a:t>
            </a:fld>
            <a:endParaRPr lang="tr-TR" dirty="0"/>
          </a:p>
        </p:txBody>
      </p:sp>
      <p:sp>
        <p:nvSpPr>
          <p:cNvPr id="6" name="5 Altbilgi Yer Tutucusu"/>
          <p:cNvSpPr>
            <a:spLocks noGrp="1"/>
          </p:cNvSpPr>
          <p:nvPr>
            <p:ph type="ftr" sz="quarter" idx="11"/>
          </p:nvPr>
        </p:nvSpPr>
        <p:spPr/>
        <p:txBody>
          <a:bodyPr/>
          <a:lstStyle/>
          <a:p>
            <a:endParaRPr kumimoji="0" lang="en-US"/>
          </a:p>
        </p:txBody>
      </p:sp>
      <p:sp>
        <p:nvSpPr>
          <p:cNvPr id="7" name="6 Slayt Numarası Yer Tutucusu"/>
          <p:cNvSpPr>
            <a:spLocks noGrp="1"/>
          </p:cNvSpPr>
          <p:nvPr>
            <p:ph type="sldNum" sz="quarter" idx="12"/>
          </p:nvPr>
        </p:nvSpPr>
        <p:spPr/>
        <p:txBody>
          <a:bodyPr/>
          <a:lstStyle/>
          <a:p>
            <a:pPr>
              <a:defRPr/>
            </a:pPr>
            <a:fld id="{3117FE8B-59E7-43B2-A0E5-F7C97733959E}" type="slidenum">
              <a:rPr lang="tr-TR" smtClean="0"/>
              <a:pPr>
                <a:defRPr/>
              </a:pPr>
              <a:t>‹#›</a:t>
            </a:fld>
            <a:endParaRPr lang="tr-TR" dirty="0"/>
          </a:p>
        </p:txBody>
      </p:sp>
      <p:sp>
        <p:nvSpPr>
          <p:cNvPr id="8" name="Rectangle 7"/>
          <p:cNvSpPr>
            <a:spLocks noChangeArrowheads="1"/>
          </p:cNvSpPr>
          <p:nvPr userDrawn="1"/>
        </p:nvSpPr>
        <p:spPr bwMode="auto">
          <a:xfrm>
            <a:off x="107950" y="176213"/>
            <a:ext cx="3240088" cy="360362"/>
          </a:xfrm>
          <a:prstGeom prst="rect">
            <a:avLst/>
          </a:prstGeom>
          <a:noFill/>
          <a:ln w="9525">
            <a:noFill/>
            <a:miter lim="800000"/>
            <a:headEnd/>
            <a:tailEnd/>
          </a:ln>
        </p:spPr>
        <p:txBody>
          <a:bodyPr anchor="ctr"/>
          <a:lstStyle/>
          <a:p>
            <a:pPr>
              <a:defRPr/>
            </a:pPr>
            <a:r>
              <a:rPr lang="tr-TR" sz="1400" b="1">
                <a:solidFill>
                  <a:srgbClr val="AB2328"/>
                </a:solidFill>
                <a:latin typeface="Calibri" pitchFamily="34" charset="0"/>
              </a:rPr>
              <a:t/>
            </a:r>
            <a:br>
              <a:rPr lang="tr-TR" sz="1400" b="1">
                <a:solidFill>
                  <a:srgbClr val="AB2328"/>
                </a:solidFill>
                <a:latin typeface="Calibri" pitchFamily="34" charset="0"/>
              </a:rPr>
            </a:br>
            <a:r>
              <a:rPr lang="tr-TR" sz="1400" b="1">
                <a:solidFill>
                  <a:srgbClr val="AB2328"/>
                </a:solidFill>
                <a:latin typeface="Calibri" pitchFamily="34" charset="0"/>
              </a:rPr>
              <a:t>TURKISH STATISTICAL INSTITUTE</a:t>
            </a:r>
          </a:p>
        </p:txBody>
      </p:sp>
      <p:sp>
        <p:nvSpPr>
          <p:cNvPr id="9" name="Rectangle 8"/>
          <p:cNvSpPr>
            <a:spLocks noChangeArrowheads="1"/>
          </p:cNvSpPr>
          <p:nvPr userDrawn="1"/>
        </p:nvSpPr>
        <p:spPr bwMode="auto">
          <a:xfrm>
            <a:off x="0" y="6330950"/>
            <a:ext cx="3924300" cy="498475"/>
          </a:xfrm>
          <a:prstGeom prst="rect">
            <a:avLst/>
          </a:prstGeom>
          <a:noFill/>
          <a:ln>
            <a:noFill/>
            <a:headEnd/>
            <a:tailEnd/>
          </a:ln>
        </p:spPr>
        <p:style>
          <a:lnRef idx="2">
            <a:schemeClr val="accent3"/>
          </a:lnRef>
          <a:fillRef idx="1">
            <a:schemeClr val="lt1"/>
          </a:fillRef>
          <a:effectRef idx="0">
            <a:schemeClr val="accent3"/>
          </a:effectRef>
          <a:fontRef idx="minor">
            <a:schemeClr val="dk1"/>
          </a:fontRef>
        </p:style>
        <p:txBody>
          <a:bodyPr>
            <a:spAutoFit/>
          </a:bodyPr>
          <a:lstStyle/>
          <a:p>
            <a:pPr>
              <a:spcBef>
                <a:spcPct val="20000"/>
              </a:spcBef>
              <a:defRPr/>
            </a:pPr>
            <a:r>
              <a:rPr lang="tr-TR" sz="1200" b="1" dirty="0" err="1">
                <a:solidFill>
                  <a:schemeClr val="tx1">
                    <a:lumMod val="75000"/>
                    <a:lumOff val="25000"/>
                  </a:schemeClr>
                </a:solidFill>
                <a:latin typeface="Calibri" pitchFamily="34" charset="0"/>
                <a:cs typeface="Calibri" pitchFamily="34" charset="0"/>
              </a:rPr>
              <a:t>Agricultural</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Statistics</a:t>
            </a:r>
            <a:r>
              <a:rPr lang="tr-TR" sz="1200" b="1" dirty="0">
                <a:solidFill>
                  <a:schemeClr val="tx1">
                    <a:lumMod val="75000"/>
                    <a:lumOff val="25000"/>
                  </a:schemeClr>
                </a:solidFill>
                <a:latin typeface="Calibri" pitchFamily="34" charset="0"/>
                <a:cs typeface="Calibri" pitchFamily="34" charset="0"/>
              </a:rPr>
              <a:t> </a:t>
            </a:r>
            <a:r>
              <a:rPr lang="tr-TR" sz="1200" b="1" dirty="0" err="1">
                <a:solidFill>
                  <a:schemeClr val="tx1">
                    <a:lumMod val="75000"/>
                    <a:lumOff val="25000"/>
                  </a:schemeClr>
                </a:solidFill>
                <a:latin typeface="Calibri" pitchFamily="34" charset="0"/>
                <a:cs typeface="Calibri" pitchFamily="34" charset="0"/>
              </a:rPr>
              <a:t>Department</a:t>
            </a:r>
            <a:endParaRPr lang="tr-TR" sz="1200" b="1" dirty="0">
              <a:solidFill>
                <a:schemeClr val="tx1">
                  <a:lumMod val="75000"/>
                  <a:lumOff val="25000"/>
                </a:schemeClr>
              </a:solidFill>
              <a:latin typeface="Calibri" pitchFamily="34" charset="0"/>
              <a:cs typeface="Calibri" pitchFamily="34" charset="0"/>
            </a:endParaRPr>
          </a:p>
          <a:p>
            <a:pPr>
              <a:spcBef>
                <a:spcPct val="20000"/>
              </a:spcBef>
              <a:defRPr/>
            </a:pPr>
            <a:r>
              <a:rPr lang="tr-TR" sz="1100" dirty="0" err="1">
                <a:solidFill>
                  <a:schemeClr val="tx1">
                    <a:lumMod val="50000"/>
                    <a:lumOff val="50000"/>
                  </a:schemeClr>
                </a:solidFill>
                <a:latin typeface="Calibri" pitchFamily="34" charset="0"/>
                <a:cs typeface="Calibri" pitchFamily="34" charset="0"/>
              </a:rPr>
              <a:t>Agricultural</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Structure</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and</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Economic</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Accounts</a:t>
            </a:r>
            <a:r>
              <a:rPr lang="tr-TR" sz="1100" dirty="0">
                <a:solidFill>
                  <a:schemeClr val="tx1">
                    <a:lumMod val="50000"/>
                    <a:lumOff val="50000"/>
                  </a:schemeClr>
                </a:solidFill>
                <a:latin typeface="Calibri" pitchFamily="34" charset="0"/>
                <a:cs typeface="Calibri" pitchFamily="34" charset="0"/>
              </a:rPr>
              <a:t> </a:t>
            </a:r>
            <a:r>
              <a:rPr lang="tr-TR" sz="1100" dirty="0" err="1">
                <a:solidFill>
                  <a:schemeClr val="tx1">
                    <a:lumMod val="50000"/>
                    <a:lumOff val="50000"/>
                  </a:schemeClr>
                </a:solidFill>
                <a:latin typeface="Calibri" pitchFamily="34" charset="0"/>
                <a:cs typeface="Calibri" pitchFamily="34" charset="0"/>
              </a:rPr>
              <a:t>Group</a:t>
            </a:r>
            <a:endParaRPr lang="tr-TR" sz="1100" dirty="0">
              <a:solidFill>
                <a:schemeClr val="tx1">
                  <a:lumMod val="50000"/>
                  <a:lumOff val="50000"/>
                </a:schemeClr>
              </a:solidFill>
              <a:latin typeface="Calibri" pitchFamily="34" charset="0"/>
              <a:cs typeface="Calibri" pitchFamily="34" charset="0"/>
            </a:endParaRPr>
          </a:p>
        </p:txBody>
      </p:sp>
      <p:pic>
        <p:nvPicPr>
          <p:cNvPr id="10" name="Picture 9" descr="logoLAR"/>
          <p:cNvPicPr>
            <a:picLocks noChangeAspect="1" noChangeArrowheads="1"/>
          </p:cNvPicPr>
          <p:nvPr userDrawn="1"/>
        </p:nvPicPr>
        <p:blipFill>
          <a:blip r:embed="rId2" cstate="print"/>
          <a:srcRect/>
          <a:stretch>
            <a:fillRect/>
          </a:stretch>
        </p:blipFill>
        <p:spPr bwMode="auto">
          <a:xfrm>
            <a:off x="8259763" y="117475"/>
            <a:ext cx="654050" cy="403225"/>
          </a:xfrm>
          <a:prstGeom prst="rect">
            <a:avLst/>
          </a:prstGeom>
          <a:noFill/>
          <a:ln w="9525">
            <a:noFill/>
            <a:miter lim="800000"/>
            <a:headEnd/>
            <a:tailEnd/>
          </a:ln>
        </p:spPr>
      </p:pic>
      <p:sp>
        <p:nvSpPr>
          <p:cNvPr id="11" name="Line 10"/>
          <p:cNvSpPr>
            <a:spLocks noChangeShapeType="1"/>
          </p:cNvSpPr>
          <p:nvPr userDrawn="1"/>
        </p:nvSpPr>
        <p:spPr bwMode="auto">
          <a:xfrm>
            <a:off x="0" y="647700"/>
            <a:ext cx="9144000" cy="0"/>
          </a:xfrm>
          <a:prstGeom prst="line">
            <a:avLst/>
          </a:prstGeom>
          <a:noFill/>
          <a:ln w="19050">
            <a:solidFill>
              <a:srgbClr val="AB2328"/>
            </a:solidFill>
            <a:round/>
            <a:headEnd/>
            <a:tailEnd/>
          </a:ln>
          <a:effectLst>
            <a:outerShdw blurRad="50800" dir="780000" algn="ctr" rotWithShape="0">
              <a:schemeClr val="bg1"/>
            </a:outerShdw>
          </a:effectLst>
        </p:spPr>
        <p:txBody>
          <a:bodyPr/>
          <a:lstStyle/>
          <a:p>
            <a:pPr>
              <a:defRPr/>
            </a:pPr>
            <a:endParaRPr lang="tr-TR">
              <a:cs typeface="+mn-cs"/>
            </a:endParaRPr>
          </a:p>
        </p:txBody>
      </p:sp>
      <p:sp>
        <p:nvSpPr>
          <p:cNvPr id="12" name="Line 11"/>
          <p:cNvSpPr>
            <a:spLocks noChangeShapeType="1"/>
          </p:cNvSpPr>
          <p:nvPr userDrawn="1"/>
        </p:nvSpPr>
        <p:spPr bwMode="auto">
          <a:xfrm>
            <a:off x="0" y="6286500"/>
            <a:ext cx="9144000" cy="0"/>
          </a:xfrm>
          <a:prstGeom prst="line">
            <a:avLst/>
          </a:prstGeom>
          <a:noFill/>
          <a:ln w="19050">
            <a:solidFill>
              <a:srgbClr val="AB2328"/>
            </a:solidFill>
            <a:round/>
            <a:headEnd/>
            <a:tailEnd/>
          </a:ln>
          <a:effectLst>
            <a:outerShdw blurRad="127000" dist="152400" dir="5400000" sx="65000" sy="65000" algn="ctr" rotWithShape="0">
              <a:schemeClr val="bg1"/>
            </a:outerShdw>
          </a:effectLst>
        </p:spPr>
        <p:txBody>
          <a:bodyPr/>
          <a:lstStyle/>
          <a:p>
            <a:pPr>
              <a:defRPr/>
            </a:pPr>
            <a:endParaRPr lang="tr-TR">
              <a:cs typeface="+mn-cs"/>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FF99"/>
        </a:soli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4F12B13-D1AE-4090-8494-733891E1B076}" type="datetime1">
              <a:rPr lang="tr-TR" smtClean="0"/>
              <a:pPr>
                <a:defRPr/>
              </a:pPr>
              <a:t>19.02.2015</a:t>
            </a:fld>
            <a:endParaRPr lang="tr-TR" dirty="0"/>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r" eaLnBrk="1" latinLnBrk="0" hangingPunct="1"/>
            <a:endParaRPr kumimoji="0" lang="en-US" dirty="0">
              <a:solidFill>
                <a:schemeClr val="accent1">
                  <a:shade val="75000"/>
                </a:schemeClr>
              </a:solidFill>
            </a:endParaRP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r>
              <a:rPr lang="tr-TR" smtClean="0"/>
              <a:t>1</a:t>
            </a:r>
            <a:endParaRPr lang="tr-TR"/>
          </a:p>
        </p:txBody>
      </p:sp>
      <p:sp>
        <p:nvSpPr>
          <p:cNvPr id="7" name="Rectangle 7"/>
          <p:cNvSpPr>
            <a:spLocks noChangeArrowheads="1"/>
          </p:cNvSpPr>
          <p:nvPr userDrawn="1"/>
        </p:nvSpPr>
        <p:spPr bwMode="auto">
          <a:xfrm>
            <a:off x="107950" y="176213"/>
            <a:ext cx="3240088" cy="360362"/>
          </a:xfrm>
          <a:prstGeom prst="rect">
            <a:avLst/>
          </a:prstGeom>
          <a:noFill/>
          <a:ln w="9525">
            <a:noFill/>
            <a:miter lim="800000"/>
            <a:headEnd/>
            <a:tailEnd/>
          </a:ln>
        </p:spPr>
        <p:txBody>
          <a:bodyPr anchor="ctr"/>
          <a:lstStyle/>
          <a:p>
            <a:pPr>
              <a:defRPr/>
            </a:pPr>
            <a:r>
              <a:rPr lang="tr-TR" sz="1400" b="1">
                <a:solidFill>
                  <a:srgbClr val="AB2328"/>
                </a:solidFill>
                <a:latin typeface="Calibri" pitchFamily="34" charset="0"/>
              </a:rPr>
              <a:t/>
            </a:r>
            <a:br>
              <a:rPr lang="tr-TR" sz="1400" b="1">
                <a:solidFill>
                  <a:srgbClr val="AB2328"/>
                </a:solidFill>
                <a:latin typeface="Calibri" pitchFamily="34" charset="0"/>
              </a:rPr>
            </a:br>
            <a:r>
              <a:rPr lang="tr-TR" sz="1400" b="1">
                <a:solidFill>
                  <a:srgbClr val="AB2328"/>
                </a:solidFill>
                <a:latin typeface="Calibri" pitchFamily="34" charset="0"/>
              </a:rPr>
              <a:t>TURKISH STATISTICAL INSTITUTE</a:t>
            </a:r>
          </a:p>
        </p:txBody>
      </p:sp>
      <p:sp>
        <p:nvSpPr>
          <p:cNvPr id="8" name="Rectangle 8"/>
          <p:cNvSpPr>
            <a:spLocks noChangeArrowheads="1"/>
          </p:cNvSpPr>
          <p:nvPr userDrawn="1"/>
        </p:nvSpPr>
        <p:spPr bwMode="auto">
          <a:xfrm>
            <a:off x="0" y="6330950"/>
            <a:ext cx="3924300" cy="274638"/>
          </a:xfrm>
          <a:prstGeom prst="rect">
            <a:avLst/>
          </a:prstGeom>
          <a:noFill/>
          <a:ln>
            <a:noFill/>
            <a:headEnd/>
            <a:tailEnd/>
          </a:ln>
        </p:spPr>
        <p:style>
          <a:lnRef idx="2">
            <a:schemeClr val="accent3"/>
          </a:lnRef>
          <a:fillRef idx="1">
            <a:schemeClr val="lt1"/>
          </a:fillRef>
          <a:effectRef idx="0">
            <a:schemeClr val="accent3"/>
          </a:effectRef>
          <a:fontRef idx="minor">
            <a:schemeClr val="dk1"/>
          </a:fontRef>
        </p:style>
        <p:txBody>
          <a:bodyPr>
            <a:spAutoFit/>
          </a:bodyPr>
          <a:lstStyle/>
          <a:p>
            <a:pPr>
              <a:spcBef>
                <a:spcPct val="20000"/>
              </a:spcBef>
              <a:defRPr/>
            </a:pPr>
            <a:r>
              <a:rPr lang="tr-TR" sz="1200" b="1">
                <a:solidFill>
                  <a:srgbClr val="404040"/>
                </a:solidFill>
                <a:latin typeface="Calibri" pitchFamily="34" charset="0"/>
                <a:cs typeface="Arial" charset="0"/>
              </a:rPr>
              <a:t>Agricultural Statistics Department</a:t>
            </a:r>
          </a:p>
        </p:txBody>
      </p:sp>
      <p:pic>
        <p:nvPicPr>
          <p:cNvPr id="9" name="Picture 9" descr="logoLAR"/>
          <p:cNvPicPr>
            <a:picLocks noChangeAspect="1" noChangeArrowheads="1"/>
          </p:cNvPicPr>
          <p:nvPr userDrawn="1"/>
        </p:nvPicPr>
        <p:blipFill>
          <a:blip r:embed="rId13" cstate="print"/>
          <a:srcRect/>
          <a:stretch>
            <a:fillRect/>
          </a:stretch>
        </p:blipFill>
        <p:spPr bwMode="auto">
          <a:xfrm>
            <a:off x="8259763" y="117475"/>
            <a:ext cx="654050" cy="403225"/>
          </a:xfrm>
          <a:prstGeom prst="rect">
            <a:avLst/>
          </a:prstGeom>
          <a:noFill/>
          <a:ln w="9525">
            <a:noFill/>
            <a:miter lim="800000"/>
            <a:headEnd/>
            <a:tailEnd/>
          </a:ln>
        </p:spPr>
      </p:pic>
      <p:sp>
        <p:nvSpPr>
          <p:cNvPr id="10" name="Line 10"/>
          <p:cNvSpPr>
            <a:spLocks noChangeShapeType="1"/>
          </p:cNvSpPr>
          <p:nvPr userDrawn="1"/>
        </p:nvSpPr>
        <p:spPr bwMode="auto">
          <a:xfrm>
            <a:off x="0" y="647700"/>
            <a:ext cx="9144000" cy="0"/>
          </a:xfrm>
          <a:prstGeom prst="line">
            <a:avLst/>
          </a:prstGeom>
          <a:noFill/>
          <a:ln w="19050">
            <a:solidFill>
              <a:srgbClr val="AB2328"/>
            </a:solidFill>
            <a:round/>
            <a:headEnd/>
            <a:tailEnd/>
          </a:ln>
          <a:effectLst>
            <a:outerShdw blurRad="50800" dir="780000" algn="ctr" rotWithShape="0">
              <a:schemeClr val="bg1"/>
            </a:outerShdw>
          </a:effectLst>
        </p:spPr>
        <p:txBody>
          <a:bodyPr/>
          <a:lstStyle/>
          <a:p>
            <a:pPr>
              <a:defRPr/>
            </a:pPr>
            <a:endParaRPr lang="tr-TR">
              <a:cs typeface="+mn-cs"/>
            </a:endParaRPr>
          </a:p>
        </p:txBody>
      </p:sp>
      <p:sp>
        <p:nvSpPr>
          <p:cNvPr id="11" name="Line 11"/>
          <p:cNvSpPr>
            <a:spLocks noChangeShapeType="1"/>
          </p:cNvSpPr>
          <p:nvPr userDrawn="1"/>
        </p:nvSpPr>
        <p:spPr bwMode="auto">
          <a:xfrm>
            <a:off x="0" y="6286500"/>
            <a:ext cx="9144000" cy="0"/>
          </a:xfrm>
          <a:prstGeom prst="line">
            <a:avLst/>
          </a:prstGeom>
          <a:noFill/>
          <a:ln w="19050">
            <a:solidFill>
              <a:srgbClr val="AB2328"/>
            </a:solidFill>
            <a:round/>
            <a:headEnd/>
            <a:tailEnd/>
          </a:ln>
          <a:effectLst>
            <a:outerShdw blurRad="127000" dist="152400" dir="5400000" sx="65000" sy="65000" algn="ctr" rotWithShape="0">
              <a:schemeClr val="bg1"/>
            </a:outerShdw>
          </a:effectLst>
        </p:spPr>
        <p:txBody>
          <a:bodyPr/>
          <a:lstStyle/>
          <a:p>
            <a:pPr>
              <a:defRPr/>
            </a:pPr>
            <a:endParaRPr lang="tr-TR">
              <a:cs typeface="+mn-cs"/>
            </a:endParaRPr>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transition spd="med">
    <p:pull dir="r"/>
  </p:transition>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2 İçerik Yer Tutucusu"/>
          <p:cNvSpPr>
            <a:spLocks noGrp="1"/>
          </p:cNvSpPr>
          <p:nvPr>
            <p:ph idx="1"/>
          </p:nvPr>
        </p:nvSpPr>
        <p:spPr>
          <a:xfrm>
            <a:off x="285720" y="3071810"/>
            <a:ext cx="8475663" cy="3143272"/>
          </a:xfrm>
        </p:spPr>
        <p:txBody>
          <a:bodyPr>
            <a:noAutofit/>
          </a:bodyPr>
          <a:lstStyle/>
          <a:p>
            <a:r>
              <a:rPr lang="tr-TR" b="1" dirty="0" err="1" smtClean="0">
                <a:solidFill>
                  <a:srgbClr val="0070C0"/>
                </a:solidFill>
              </a:rPr>
              <a:t>Agricultural</a:t>
            </a:r>
            <a:r>
              <a:rPr lang="tr-TR" b="1" dirty="0" smtClean="0">
                <a:solidFill>
                  <a:srgbClr val="0070C0"/>
                </a:solidFill>
              </a:rPr>
              <a:t> </a:t>
            </a:r>
            <a:r>
              <a:rPr lang="tr-TR" b="1" dirty="0" err="1" smtClean="0">
                <a:solidFill>
                  <a:srgbClr val="0070C0"/>
                </a:solidFill>
              </a:rPr>
              <a:t>Census</a:t>
            </a:r>
            <a:r>
              <a:rPr lang="tr-TR" b="1" dirty="0" smtClean="0">
                <a:solidFill>
                  <a:srgbClr val="0070C0"/>
                </a:solidFill>
              </a:rPr>
              <a:t> </a:t>
            </a:r>
          </a:p>
          <a:p>
            <a:r>
              <a:rPr lang="tr-TR" b="1" dirty="0" err="1" smtClean="0">
                <a:solidFill>
                  <a:srgbClr val="0070C0"/>
                </a:solidFill>
              </a:rPr>
              <a:t>Economic</a:t>
            </a:r>
            <a:r>
              <a:rPr lang="tr-TR" b="1" dirty="0" smtClean="0">
                <a:solidFill>
                  <a:srgbClr val="0070C0"/>
                </a:solidFill>
              </a:rPr>
              <a:t> </a:t>
            </a:r>
            <a:r>
              <a:rPr lang="tr-TR" b="1" dirty="0" err="1" smtClean="0">
                <a:solidFill>
                  <a:srgbClr val="0070C0"/>
                </a:solidFill>
              </a:rPr>
              <a:t>Accounts</a:t>
            </a:r>
            <a:r>
              <a:rPr lang="tr-TR" b="1" dirty="0" smtClean="0">
                <a:solidFill>
                  <a:srgbClr val="0070C0"/>
                </a:solidFill>
              </a:rPr>
              <a:t> </a:t>
            </a:r>
            <a:r>
              <a:rPr lang="tr-TR" b="1" dirty="0" err="1" smtClean="0">
                <a:solidFill>
                  <a:srgbClr val="0070C0"/>
                </a:solidFill>
              </a:rPr>
              <a:t>for</a:t>
            </a:r>
            <a:r>
              <a:rPr lang="tr-TR" b="1" dirty="0" smtClean="0">
                <a:solidFill>
                  <a:srgbClr val="0070C0"/>
                </a:solidFill>
              </a:rPr>
              <a:t> </a:t>
            </a:r>
            <a:r>
              <a:rPr lang="tr-TR" b="1" dirty="0" err="1" smtClean="0">
                <a:solidFill>
                  <a:srgbClr val="0070C0"/>
                </a:solidFill>
              </a:rPr>
              <a:t>Agriculture</a:t>
            </a:r>
            <a:r>
              <a:rPr lang="tr-TR" b="1" dirty="0" smtClean="0">
                <a:solidFill>
                  <a:srgbClr val="0070C0"/>
                </a:solidFill>
              </a:rPr>
              <a:t> (EAA)</a:t>
            </a:r>
          </a:p>
          <a:p>
            <a:r>
              <a:rPr lang="tr-TR" b="1" dirty="0" err="1" smtClean="0">
                <a:solidFill>
                  <a:srgbClr val="0070C0"/>
                </a:solidFill>
              </a:rPr>
              <a:t>Farm</a:t>
            </a:r>
            <a:r>
              <a:rPr lang="tr-TR" b="1" dirty="0" smtClean="0">
                <a:solidFill>
                  <a:srgbClr val="0070C0"/>
                </a:solidFill>
              </a:rPr>
              <a:t> </a:t>
            </a:r>
            <a:r>
              <a:rPr lang="tr-TR" b="1" dirty="0" err="1" smtClean="0">
                <a:solidFill>
                  <a:srgbClr val="0070C0"/>
                </a:solidFill>
              </a:rPr>
              <a:t>structure</a:t>
            </a:r>
            <a:r>
              <a:rPr lang="tr-TR" b="1" dirty="0" smtClean="0">
                <a:solidFill>
                  <a:srgbClr val="0070C0"/>
                </a:solidFill>
              </a:rPr>
              <a:t> </a:t>
            </a:r>
            <a:r>
              <a:rPr lang="tr-TR" b="1" dirty="0" err="1" smtClean="0">
                <a:solidFill>
                  <a:srgbClr val="0070C0"/>
                </a:solidFill>
              </a:rPr>
              <a:t>Survey</a:t>
            </a:r>
            <a:r>
              <a:rPr lang="tr-TR" b="1" dirty="0" smtClean="0">
                <a:solidFill>
                  <a:srgbClr val="0070C0"/>
                </a:solidFill>
              </a:rPr>
              <a:t> (FSS)</a:t>
            </a:r>
          </a:p>
          <a:p>
            <a:r>
              <a:rPr lang="tr-TR" b="1" dirty="0" err="1" smtClean="0">
                <a:solidFill>
                  <a:srgbClr val="0070C0"/>
                </a:solidFill>
              </a:rPr>
              <a:t>Agricultural</a:t>
            </a:r>
            <a:r>
              <a:rPr lang="tr-TR" b="1" dirty="0" smtClean="0">
                <a:solidFill>
                  <a:srgbClr val="0070C0"/>
                </a:solidFill>
              </a:rPr>
              <a:t> Holding </a:t>
            </a:r>
            <a:r>
              <a:rPr lang="tr-TR" b="1" dirty="0" err="1" smtClean="0">
                <a:solidFill>
                  <a:srgbClr val="0070C0"/>
                </a:solidFill>
              </a:rPr>
              <a:t>Economic</a:t>
            </a:r>
            <a:r>
              <a:rPr lang="tr-TR" b="1" dirty="0" smtClean="0">
                <a:solidFill>
                  <a:srgbClr val="0070C0"/>
                </a:solidFill>
              </a:rPr>
              <a:t> </a:t>
            </a:r>
            <a:r>
              <a:rPr lang="tr-TR" b="1" dirty="0" err="1" smtClean="0">
                <a:solidFill>
                  <a:srgbClr val="0070C0"/>
                </a:solidFill>
              </a:rPr>
              <a:t>Structure</a:t>
            </a:r>
            <a:r>
              <a:rPr lang="tr-TR" b="1" dirty="0" smtClean="0">
                <a:solidFill>
                  <a:srgbClr val="0070C0"/>
                </a:solidFill>
              </a:rPr>
              <a:t> </a:t>
            </a:r>
            <a:r>
              <a:rPr lang="tr-TR" b="1" dirty="0" err="1" smtClean="0">
                <a:solidFill>
                  <a:srgbClr val="0070C0"/>
                </a:solidFill>
              </a:rPr>
              <a:t>Survey</a:t>
            </a:r>
            <a:endParaRPr lang="tr-TR" b="1" dirty="0" smtClean="0">
              <a:solidFill>
                <a:srgbClr val="0070C0"/>
              </a:solidFill>
            </a:endParaRPr>
          </a:p>
          <a:p>
            <a:pPr algn="ctr">
              <a:buNone/>
            </a:pPr>
            <a:endParaRPr lang="tr-TR" b="1" dirty="0" smtClean="0">
              <a:solidFill>
                <a:srgbClr val="0070C0"/>
              </a:solidFill>
            </a:endParaRPr>
          </a:p>
          <a:p>
            <a:pPr algn="ctr">
              <a:buNone/>
            </a:pPr>
            <a:endParaRPr lang="tr-TR" b="1" dirty="0" smtClean="0">
              <a:solidFill>
                <a:srgbClr val="0070C0"/>
              </a:solidFill>
            </a:endParaRPr>
          </a:p>
        </p:txBody>
      </p:sp>
      <p:sp>
        <p:nvSpPr>
          <p:cNvPr id="5" name="4 Slayt Numarası Yer Tutucusu"/>
          <p:cNvSpPr>
            <a:spLocks noGrp="1"/>
          </p:cNvSpPr>
          <p:nvPr>
            <p:ph type="sldNum" sz="quarter" idx="12"/>
          </p:nvPr>
        </p:nvSpPr>
        <p:spPr/>
        <p:txBody>
          <a:bodyPr/>
          <a:lstStyle/>
          <a:p>
            <a:pPr>
              <a:defRPr/>
            </a:pPr>
            <a:fld id="{3FD4C98D-DEA0-4418-9023-EF1687C37407}" type="slidenum">
              <a:rPr lang="tr-TR" smtClean="0"/>
              <a:pPr>
                <a:defRPr/>
              </a:pPr>
              <a:t>1</a:t>
            </a:fld>
            <a:endParaRPr lang="tr-TR" dirty="0"/>
          </a:p>
        </p:txBody>
      </p:sp>
      <p:sp>
        <p:nvSpPr>
          <p:cNvPr id="6" name="2 İçerik Yer Tutucusu"/>
          <p:cNvSpPr txBox="1">
            <a:spLocks/>
          </p:cNvSpPr>
          <p:nvPr/>
        </p:nvSpPr>
        <p:spPr>
          <a:xfrm>
            <a:off x="285720" y="1000108"/>
            <a:ext cx="8475663" cy="795334"/>
          </a:xfrm>
          <a:prstGeom prst="rect">
            <a:avLst/>
          </a:prstGeom>
        </p:spPr>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600" b="1" i="0" u="none" strike="noStrike" kern="1200" cap="none" spc="0" normalizeH="0" baseline="0" noProof="0" dirty="0" err="1" smtClean="0">
                <a:ln>
                  <a:noFill/>
                </a:ln>
                <a:solidFill>
                  <a:srgbClr val="C00000"/>
                </a:solidFill>
                <a:effectLst/>
                <a:uLnTx/>
                <a:uFillTx/>
                <a:latin typeface="+mn-lt"/>
                <a:ea typeface="+mn-ea"/>
                <a:cs typeface="+mn-cs"/>
              </a:rPr>
              <a:t>Agricultural</a:t>
            </a:r>
            <a:r>
              <a:rPr kumimoji="0" lang="tr-TR" sz="3600" b="1" i="0" u="none" strike="noStrike" kern="1200" cap="none" spc="0" normalizeH="0" baseline="0" noProof="0" dirty="0" smtClean="0">
                <a:ln>
                  <a:noFill/>
                </a:ln>
                <a:solidFill>
                  <a:srgbClr val="C00000"/>
                </a:solidFill>
                <a:effectLst/>
                <a:uLnTx/>
                <a:uFillTx/>
                <a:latin typeface="+mn-lt"/>
                <a:ea typeface="+mn-ea"/>
                <a:cs typeface="+mn-cs"/>
              </a:rPr>
              <a:t> </a:t>
            </a:r>
            <a:r>
              <a:rPr kumimoji="0" lang="tr-TR" sz="3600" b="1" i="0" u="none" strike="noStrike" kern="1200" cap="none" spc="0" normalizeH="0" baseline="0" noProof="0" dirty="0" err="1" smtClean="0">
                <a:ln>
                  <a:noFill/>
                </a:ln>
                <a:solidFill>
                  <a:srgbClr val="C00000"/>
                </a:solidFill>
                <a:effectLst/>
                <a:uLnTx/>
                <a:uFillTx/>
                <a:latin typeface="+mn-lt"/>
                <a:ea typeface="+mn-ea"/>
                <a:cs typeface="+mn-cs"/>
              </a:rPr>
              <a:t>Structure</a:t>
            </a:r>
            <a:r>
              <a:rPr kumimoji="0" lang="tr-TR" sz="3600" b="1" i="0" u="none" strike="noStrike" kern="1200" cap="none" spc="0" normalizeH="0" baseline="0" noProof="0" dirty="0" smtClean="0">
                <a:ln>
                  <a:noFill/>
                </a:ln>
                <a:solidFill>
                  <a:srgbClr val="C00000"/>
                </a:solidFill>
                <a:effectLst/>
                <a:uLnTx/>
                <a:uFillTx/>
                <a:latin typeface="+mn-lt"/>
                <a:ea typeface="+mn-ea"/>
                <a:cs typeface="+mn-cs"/>
              </a:rPr>
              <a:t> </a:t>
            </a:r>
            <a:r>
              <a:rPr kumimoji="0" lang="tr-TR" sz="3600" b="1" i="0" u="none" strike="noStrike" kern="1200" cap="none" spc="0" normalizeH="0" baseline="0" noProof="0" dirty="0" err="1" smtClean="0">
                <a:ln>
                  <a:noFill/>
                </a:ln>
                <a:solidFill>
                  <a:srgbClr val="C00000"/>
                </a:solidFill>
                <a:effectLst/>
                <a:uLnTx/>
                <a:uFillTx/>
                <a:latin typeface="+mn-lt"/>
                <a:ea typeface="+mn-ea"/>
                <a:cs typeface="+mn-cs"/>
              </a:rPr>
              <a:t>and</a:t>
            </a:r>
            <a:r>
              <a:rPr kumimoji="0" lang="tr-TR" sz="3600" b="1" i="0" u="none" strike="noStrike" kern="1200" cap="none" spc="0" normalizeH="0" baseline="0" noProof="0" dirty="0" smtClean="0">
                <a:ln>
                  <a:noFill/>
                </a:ln>
                <a:solidFill>
                  <a:srgbClr val="C00000"/>
                </a:solidFill>
                <a:effectLst/>
                <a:uLnTx/>
                <a:uFillTx/>
                <a:latin typeface="+mn-lt"/>
                <a:ea typeface="+mn-ea"/>
                <a:cs typeface="+mn-cs"/>
              </a:rPr>
              <a:t> </a:t>
            </a:r>
            <a:r>
              <a:rPr kumimoji="0" lang="tr-TR" sz="3600" b="1" i="0" u="none" strike="noStrike" kern="1200" cap="none" spc="0" normalizeH="0" baseline="0" noProof="0" dirty="0" err="1" smtClean="0">
                <a:ln>
                  <a:noFill/>
                </a:ln>
                <a:solidFill>
                  <a:srgbClr val="C00000"/>
                </a:solidFill>
                <a:effectLst/>
                <a:uLnTx/>
                <a:uFillTx/>
                <a:latin typeface="+mn-lt"/>
                <a:ea typeface="+mn-ea"/>
                <a:cs typeface="+mn-cs"/>
              </a:rPr>
              <a:t>Economic</a:t>
            </a:r>
            <a:r>
              <a:rPr kumimoji="0" lang="tr-TR" sz="3600" b="1" i="0" u="none" strike="noStrike" kern="1200" cap="none" spc="0" normalizeH="0" baseline="0" noProof="0" dirty="0" smtClean="0">
                <a:ln>
                  <a:noFill/>
                </a:ln>
                <a:solidFill>
                  <a:srgbClr val="C00000"/>
                </a:solidFill>
                <a:effectLst/>
                <a:uLnTx/>
                <a:uFillTx/>
                <a:latin typeface="+mn-lt"/>
                <a:ea typeface="+mn-ea"/>
                <a:cs typeface="+mn-cs"/>
              </a:rPr>
              <a:t> </a:t>
            </a:r>
            <a:r>
              <a:rPr kumimoji="0" lang="tr-TR" sz="3600" b="1" i="0" u="none" strike="noStrike" kern="1200" cap="none" spc="0" normalizeH="0" baseline="0" noProof="0" dirty="0" err="1" smtClean="0">
                <a:ln>
                  <a:noFill/>
                </a:ln>
                <a:solidFill>
                  <a:srgbClr val="C00000"/>
                </a:solidFill>
                <a:effectLst/>
                <a:uLnTx/>
                <a:uFillTx/>
                <a:latin typeface="+mn-lt"/>
                <a:ea typeface="+mn-ea"/>
                <a:cs typeface="+mn-cs"/>
              </a:rPr>
              <a:t>Accounts</a:t>
            </a:r>
            <a:r>
              <a:rPr kumimoji="0" lang="tr-TR" sz="3600" b="1" i="0" u="none" strike="noStrike" kern="1200" cap="none" spc="0" normalizeH="0" baseline="0" noProof="0" dirty="0" smtClean="0">
                <a:ln>
                  <a:noFill/>
                </a:ln>
                <a:solidFill>
                  <a:srgbClr val="C00000"/>
                </a:solidFill>
                <a:effectLst/>
                <a:uLnTx/>
                <a:uFillTx/>
                <a:latin typeface="+mn-lt"/>
                <a:ea typeface="+mn-ea"/>
                <a:cs typeface="+mn-cs"/>
              </a:rPr>
              <a:t> </a:t>
            </a:r>
            <a:r>
              <a:rPr kumimoji="0" lang="tr-TR" sz="3600" b="1" i="0" u="none" strike="noStrike" kern="1200" cap="none" spc="0" normalizeH="0" baseline="0" noProof="0" dirty="0" err="1" smtClean="0">
                <a:ln>
                  <a:noFill/>
                </a:ln>
                <a:solidFill>
                  <a:srgbClr val="C00000"/>
                </a:solidFill>
                <a:effectLst/>
                <a:uLnTx/>
                <a:uFillTx/>
                <a:latin typeface="+mn-lt"/>
                <a:ea typeface="+mn-ea"/>
                <a:cs typeface="+mn-cs"/>
              </a:rPr>
              <a:t>Group</a:t>
            </a:r>
            <a:endParaRPr kumimoji="0" lang="tr-TR" sz="3600" b="1" i="0" u="none" strike="noStrike" kern="1200" cap="none" spc="0" normalizeH="0" baseline="0" noProof="0" dirty="0" smtClean="0">
              <a:ln>
                <a:noFill/>
              </a:ln>
              <a:solidFill>
                <a:srgbClr val="C00000"/>
              </a:solidFill>
              <a:effectLst/>
              <a:uLnTx/>
              <a:uFillTx/>
              <a:latin typeface="+mn-lt"/>
              <a:ea typeface="+mn-ea"/>
              <a:cs typeface="+mn-cs"/>
            </a:endParaRPr>
          </a:p>
        </p:txBody>
      </p:sp>
    </p:spTree>
  </p:cSld>
  <p:clrMapOvr>
    <a:masterClrMapping/>
  </p:clrMapOvr>
  <p:transition spd="med">
    <p:pull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2 İçerik Yer Tutucusu"/>
          <p:cNvSpPr>
            <a:spLocks noGrp="1"/>
          </p:cNvSpPr>
          <p:nvPr>
            <p:ph idx="1"/>
          </p:nvPr>
        </p:nvSpPr>
        <p:spPr>
          <a:xfrm>
            <a:off x="500063" y="1285875"/>
            <a:ext cx="8258175" cy="4197350"/>
          </a:xfrm>
        </p:spPr>
        <p:txBody>
          <a:bodyPr/>
          <a:lstStyle/>
          <a:p>
            <a:pPr algn="just"/>
            <a:endParaRPr lang="tr-TR" smtClean="0"/>
          </a:p>
          <a:p>
            <a:endParaRPr lang="tr-TR" smtClean="0"/>
          </a:p>
        </p:txBody>
      </p:sp>
      <p:sp>
        <p:nvSpPr>
          <p:cNvPr id="5" name="4 Slayt Numarası Yer Tutucusu"/>
          <p:cNvSpPr>
            <a:spLocks noGrp="1"/>
          </p:cNvSpPr>
          <p:nvPr>
            <p:ph type="sldNum" sz="quarter" idx="12"/>
          </p:nvPr>
        </p:nvSpPr>
        <p:spPr/>
        <p:txBody>
          <a:bodyPr/>
          <a:lstStyle/>
          <a:p>
            <a:pPr>
              <a:defRPr/>
            </a:pPr>
            <a:fld id="{477A9B78-6972-4187-B0BD-43A33E87F133}" type="slidenum">
              <a:rPr lang="tr-TR" smtClean="0"/>
              <a:pPr>
                <a:defRPr/>
              </a:pPr>
              <a:t>10</a:t>
            </a:fld>
            <a:endParaRPr lang="tr-TR" dirty="0"/>
          </a:p>
        </p:txBody>
      </p:sp>
      <p:sp>
        <p:nvSpPr>
          <p:cNvPr id="6" name="2 Alt Başlık"/>
          <p:cNvSpPr txBox="1">
            <a:spLocks/>
          </p:cNvSpPr>
          <p:nvPr/>
        </p:nvSpPr>
        <p:spPr bwMode="auto">
          <a:xfrm>
            <a:off x="142844" y="714356"/>
            <a:ext cx="8715436" cy="56436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p>
            <a:pPr marL="342900" indent="-342900" algn="just" eaLnBrk="0" hangingPunct="0">
              <a:spcBef>
                <a:spcPct val="20000"/>
              </a:spcBef>
              <a:buFontTx/>
              <a:buChar char="•"/>
              <a:defRPr/>
            </a:pPr>
            <a:r>
              <a:rPr lang="tr-TR" sz="3200" b="1" dirty="0" err="1" smtClean="0">
                <a:solidFill>
                  <a:srgbClr val="0070C0"/>
                </a:solidFill>
                <a:latin typeface="+mn-lt"/>
              </a:rPr>
              <a:t>In</a:t>
            </a:r>
            <a:r>
              <a:rPr lang="tr-TR" sz="3200" b="1" dirty="0" smtClean="0">
                <a:solidFill>
                  <a:srgbClr val="0070C0"/>
                </a:solidFill>
                <a:latin typeface="+mn-lt"/>
              </a:rPr>
              <a:t> </a:t>
            </a:r>
            <a:r>
              <a:rPr lang="tr-TR" sz="3200" b="1" dirty="0" err="1" smtClean="0">
                <a:solidFill>
                  <a:srgbClr val="0070C0"/>
                </a:solidFill>
                <a:latin typeface="+mn-lt"/>
              </a:rPr>
              <a:t>line</a:t>
            </a:r>
            <a:r>
              <a:rPr lang="tr-TR" sz="3200" b="1" dirty="0" smtClean="0">
                <a:solidFill>
                  <a:srgbClr val="0070C0"/>
                </a:solidFill>
                <a:latin typeface="+mn-lt"/>
              </a:rPr>
              <a:t> </a:t>
            </a:r>
            <a:r>
              <a:rPr lang="tr-TR" sz="3200" b="1" dirty="0" err="1" smtClean="0">
                <a:solidFill>
                  <a:srgbClr val="0070C0"/>
                </a:solidFill>
                <a:latin typeface="+mn-lt"/>
              </a:rPr>
              <a:t>with</a:t>
            </a:r>
            <a:r>
              <a:rPr lang="tr-TR" sz="3200" b="1" dirty="0" smtClean="0">
                <a:solidFill>
                  <a:srgbClr val="0070C0"/>
                </a:solidFill>
                <a:latin typeface="+mn-lt"/>
              </a:rPr>
              <a:t> EU </a:t>
            </a:r>
            <a:r>
              <a:rPr lang="tr-TR" sz="3200" b="1" dirty="0" err="1" smtClean="0">
                <a:solidFill>
                  <a:srgbClr val="0070C0"/>
                </a:solidFill>
                <a:latin typeface="+mn-lt"/>
              </a:rPr>
              <a:t>requirements</a:t>
            </a:r>
            <a:r>
              <a:rPr lang="tr-TR" sz="3200" b="1" dirty="0" smtClean="0">
                <a:solidFill>
                  <a:srgbClr val="0070C0"/>
                </a:solidFill>
                <a:latin typeface="+mn-lt"/>
              </a:rPr>
              <a:t>,  </a:t>
            </a:r>
            <a:r>
              <a:rPr lang="tr-TR" sz="3200" b="1" dirty="0" err="1" smtClean="0">
                <a:solidFill>
                  <a:srgbClr val="0070C0"/>
                </a:solidFill>
                <a:latin typeface="+mn-lt"/>
              </a:rPr>
              <a:t>Agricultural</a:t>
            </a:r>
            <a:r>
              <a:rPr lang="tr-TR" sz="3200" b="1" dirty="0" smtClean="0">
                <a:solidFill>
                  <a:srgbClr val="0070C0"/>
                </a:solidFill>
                <a:latin typeface="+mn-lt"/>
              </a:rPr>
              <a:t> </a:t>
            </a:r>
            <a:r>
              <a:rPr lang="tr-TR" sz="3200" b="1" dirty="0" err="1" smtClean="0">
                <a:solidFill>
                  <a:srgbClr val="0070C0"/>
                </a:solidFill>
                <a:latin typeface="+mn-lt"/>
              </a:rPr>
              <a:t>Economic</a:t>
            </a:r>
            <a:r>
              <a:rPr lang="tr-TR" sz="3200" b="1" dirty="0" smtClean="0">
                <a:solidFill>
                  <a:srgbClr val="0070C0"/>
                </a:solidFill>
                <a:latin typeface="+mn-lt"/>
              </a:rPr>
              <a:t> </a:t>
            </a:r>
            <a:r>
              <a:rPr lang="tr-TR" sz="3200" b="1" dirty="0" err="1" smtClean="0">
                <a:solidFill>
                  <a:srgbClr val="0070C0"/>
                </a:solidFill>
                <a:latin typeface="+mn-lt"/>
              </a:rPr>
              <a:t>Accounts</a:t>
            </a:r>
            <a:r>
              <a:rPr lang="tr-TR" sz="3200" b="1" dirty="0" smtClean="0">
                <a:solidFill>
                  <a:srgbClr val="0070C0"/>
                </a:solidFill>
                <a:latin typeface="+mn-lt"/>
              </a:rPr>
              <a:t> (EAA) has not  </a:t>
            </a:r>
            <a:r>
              <a:rPr lang="tr-TR" sz="3200" b="1" dirty="0" err="1" smtClean="0">
                <a:solidFill>
                  <a:srgbClr val="0070C0"/>
                </a:solidFill>
                <a:latin typeface="+mn-lt"/>
              </a:rPr>
              <a:t>been</a:t>
            </a:r>
            <a:r>
              <a:rPr lang="tr-TR" sz="3200" b="1" dirty="0" smtClean="0">
                <a:solidFill>
                  <a:srgbClr val="0070C0"/>
                </a:solidFill>
                <a:latin typeface="+mn-lt"/>
              </a:rPr>
              <a:t> </a:t>
            </a:r>
            <a:r>
              <a:rPr lang="tr-TR" sz="3200" b="1" dirty="0" err="1" smtClean="0">
                <a:solidFill>
                  <a:srgbClr val="0070C0"/>
                </a:solidFill>
                <a:latin typeface="+mn-lt"/>
              </a:rPr>
              <a:t>formed</a:t>
            </a:r>
            <a:r>
              <a:rPr lang="tr-TR" sz="3200" b="1" dirty="0" smtClean="0">
                <a:solidFill>
                  <a:srgbClr val="0070C0"/>
                </a:solidFill>
                <a:latin typeface="+mn-lt"/>
              </a:rPr>
              <a:t> yet.</a:t>
            </a:r>
          </a:p>
          <a:p>
            <a:pPr marL="342900" indent="-342900" algn="just" eaLnBrk="0" hangingPunct="0">
              <a:spcBef>
                <a:spcPct val="20000"/>
              </a:spcBef>
              <a:buFontTx/>
              <a:buChar char="•"/>
              <a:defRPr/>
            </a:pPr>
            <a:endParaRPr lang="tr-TR" sz="3200" b="1" dirty="0" smtClean="0">
              <a:solidFill>
                <a:srgbClr val="0070C0"/>
              </a:solidFill>
              <a:latin typeface="+mn-lt"/>
            </a:endParaRPr>
          </a:p>
          <a:p>
            <a:pPr marL="342900" indent="-342900" algn="just" eaLnBrk="0" hangingPunct="0">
              <a:spcBef>
                <a:spcPct val="20000"/>
              </a:spcBef>
              <a:buFontTx/>
              <a:buChar char="•"/>
              <a:defRPr/>
            </a:pPr>
            <a:r>
              <a:rPr lang="tr-TR" sz="3200" b="1" dirty="0" smtClean="0">
                <a:solidFill>
                  <a:srgbClr val="0070C0"/>
                </a:solidFill>
                <a:latin typeface="+mn-lt"/>
              </a:rPr>
              <a:t> </a:t>
            </a:r>
            <a:r>
              <a:rPr lang="tr-TR" sz="3200" b="1" dirty="0" err="1" smtClean="0">
                <a:solidFill>
                  <a:srgbClr val="0070C0"/>
                </a:solidFill>
                <a:latin typeface="+mn-lt"/>
              </a:rPr>
              <a:t>However</a:t>
            </a:r>
            <a:r>
              <a:rPr lang="tr-TR" sz="3200" b="1" dirty="0" smtClean="0">
                <a:solidFill>
                  <a:srgbClr val="0070C0"/>
                </a:solidFill>
                <a:latin typeface="+mn-lt"/>
              </a:rPr>
              <a:t>, </a:t>
            </a:r>
            <a:r>
              <a:rPr lang="tr-TR" sz="3200" b="1" dirty="0" err="1" smtClean="0">
                <a:solidFill>
                  <a:srgbClr val="0070C0"/>
                </a:solidFill>
                <a:latin typeface="+mn-lt"/>
              </a:rPr>
              <a:t>the</a:t>
            </a:r>
            <a:r>
              <a:rPr lang="tr-TR" sz="3200" b="1" dirty="0" smtClean="0">
                <a:solidFill>
                  <a:srgbClr val="0070C0"/>
                </a:solidFill>
                <a:latin typeface="+mn-lt"/>
              </a:rPr>
              <a:t> </a:t>
            </a:r>
            <a:r>
              <a:rPr lang="tr-TR" sz="3200" b="1" dirty="0" err="1" smtClean="0">
                <a:solidFill>
                  <a:srgbClr val="0070C0"/>
                </a:solidFill>
                <a:latin typeface="+mn-lt"/>
              </a:rPr>
              <a:t>added</a:t>
            </a:r>
            <a:r>
              <a:rPr lang="tr-TR" sz="3200" b="1" dirty="0" smtClean="0">
                <a:solidFill>
                  <a:srgbClr val="0070C0"/>
                </a:solidFill>
                <a:latin typeface="+mn-lt"/>
              </a:rPr>
              <a:t> </a:t>
            </a:r>
            <a:r>
              <a:rPr lang="tr-TR" sz="3200" b="1" dirty="0" err="1" smtClean="0">
                <a:solidFill>
                  <a:srgbClr val="0070C0"/>
                </a:solidFill>
                <a:latin typeface="+mn-lt"/>
              </a:rPr>
              <a:t>value</a:t>
            </a:r>
            <a:r>
              <a:rPr lang="tr-TR" sz="3200" b="1" dirty="0" smtClean="0">
                <a:solidFill>
                  <a:srgbClr val="0070C0"/>
                </a:solidFill>
                <a:latin typeface="+mn-lt"/>
              </a:rPr>
              <a:t> of </a:t>
            </a:r>
            <a:r>
              <a:rPr lang="tr-TR" sz="3200" b="1" dirty="0" err="1" smtClean="0">
                <a:solidFill>
                  <a:srgbClr val="0070C0"/>
                </a:solidFill>
                <a:latin typeface="+mn-lt"/>
              </a:rPr>
              <a:t>the</a:t>
            </a:r>
            <a:r>
              <a:rPr lang="tr-TR" sz="3200" b="1" dirty="0" smtClean="0">
                <a:solidFill>
                  <a:srgbClr val="0070C0"/>
                </a:solidFill>
                <a:latin typeface="+mn-lt"/>
              </a:rPr>
              <a:t> </a:t>
            </a:r>
            <a:r>
              <a:rPr lang="tr-TR" sz="3200" b="1" dirty="0" err="1" smtClean="0">
                <a:solidFill>
                  <a:srgbClr val="0070C0"/>
                </a:solidFill>
                <a:latin typeface="+mn-lt"/>
              </a:rPr>
              <a:t>agricultural</a:t>
            </a:r>
            <a:r>
              <a:rPr lang="tr-TR" sz="3200" b="1" dirty="0" smtClean="0">
                <a:solidFill>
                  <a:srgbClr val="0070C0"/>
                </a:solidFill>
                <a:latin typeface="+mn-lt"/>
              </a:rPr>
              <a:t> </a:t>
            </a:r>
            <a:r>
              <a:rPr lang="tr-TR" sz="3200" b="1" dirty="0" err="1" smtClean="0">
                <a:solidFill>
                  <a:srgbClr val="0070C0"/>
                </a:solidFill>
                <a:latin typeface="+mn-lt"/>
              </a:rPr>
              <a:t>sector</a:t>
            </a:r>
            <a:r>
              <a:rPr lang="tr-TR" sz="3200" b="1" dirty="0" smtClean="0">
                <a:solidFill>
                  <a:srgbClr val="0070C0"/>
                </a:solidFill>
                <a:latin typeface="+mn-lt"/>
              </a:rPr>
              <a:t> is </a:t>
            </a:r>
            <a:r>
              <a:rPr lang="tr-TR" sz="3200" b="1" dirty="0" err="1" smtClean="0">
                <a:solidFill>
                  <a:srgbClr val="0070C0"/>
                </a:solidFill>
                <a:latin typeface="+mn-lt"/>
              </a:rPr>
              <a:t>estimated</a:t>
            </a:r>
            <a:r>
              <a:rPr lang="tr-TR" sz="3200" b="1" dirty="0" smtClean="0">
                <a:solidFill>
                  <a:srgbClr val="0070C0"/>
                </a:solidFill>
                <a:latin typeface="+mn-lt"/>
              </a:rPr>
              <a:t> </a:t>
            </a:r>
            <a:r>
              <a:rPr lang="tr-TR" sz="3200" b="1" dirty="0" err="1" smtClean="0">
                <a:solidFill>
                  <a:srgbClr val="0070C0"/>
                </a:solidFill>
                <a:latin typeface="+mn-lt"/>
              </a:rPr>
              <a:t>within</a:t>
            </a:r>
            <a:r>
              <a:rPr lang="tr-TR" sz="3200" b="1" dirty="0" smtClean="0">
                <a:solidFill>
                  <a:srgbClr val="0070C0"/>
                </a:solidFill>
                <a:latin typeface="+mn-lt"/>
              </a:rPr>
              <a:t> </a:t>
            </a:r>
            <a:r>
              <a:rPr lang="tr-TR" sz="3200" b="1" dirty="0" err="1" smtClean="0">
                <a:solidFill>
                  <a:srgbClr val="0070C0"/>
                </a:solidFill>
                <a:latin typeface="+mn-lt"/>
              </a:rPr>
              <a:t>the</a:t>
            </a:r>
            <a:r>
              <a:rPr lang="tr-TR" sz="3200" b="1" dirty="0" smtClean="0">
                <a:solidFill>
                  <a:srgbClr val="0070C0"/>
                </a:solidFill>
                <a:latin typeface="+mn-lt"/>
              </a:rPr>
              <a:t> </a:t>
            </a:r>
            <a:r>
              <a:rPr lang="tr-TR" sz="3200" b="1" dirty="0" err="1" smtClean="0">
                <a:solidFill>
                  <a:srgbClr val="0070C0"/>
                </a:solidFill>
                <a:latin typeface="+mn-lt"/>
              </a:rPr>
              <a:t>scope</a:t>
            </a:r>
            <a:r>
              <a:rPr lang="tr-TR" sz="3200" b="1" dirty="0" smtClean="0">
                <a:solidFill>
                  <a:srgbClr val="0070C0"/>
                </a:solidFill>
                <a:latin typeface="+mn-lt"/>
              </a:rPr>
              <a:t> of </a:t>
            </a:r>
            <a:r>
              <a:rPr lang="tr-TR" sz="3200" b="1" dirty="0" err="1" smtClean="0">
                <a:solidFill>
                  <a:srgbClr val="0070C0"/>
                </a:solidFill>
                <a:latin typeface="+mn-lt"/>
              </a:rPr>
              <a:t>the</a:t>
            </a:r>
            <a:r>
              <a:rPr lang="tr-TR" sz="3200" b="1" dirty="0" smtClean="0">
                <a:solidFill>
                  <a:srgbClr val="0070C0"/>
                </a:solidFill>
                <a:latin typeface="+mn-lt"/>
              </a:rPr>
              <a:t> </a:t>
            </a:r>
            <a:r>
              <a:rPr lang="tr-TR" sz="3200" b="1" dirty="0" err="1" smtClean="0">
                <a:solidFill>
                  <a:srgbClr val="0070C0"/>
                </a:solidFill>
                <a:latin typeface="+mn-lt"/>
              </a:rPr>
              <a:t>National</a:t>
            </a:r>
            <a:r>
              <a:rPr lang="tr-TR" sz="3200" b="1" dirty="0" smtClean="0">
                <a:solidFill>
                  <a:srgbClr val="0070C0"/>
                </a:solidFill>
                <a:latin typeface="+mn-lt"/>
              </a:rPr>
              <a:t> </a:t>
            </a:r>
            <a:r>
              <a:rPr lang="tr-TR" sz="3200" b="1" dirty="0" err="1" smtClean="0">
                <a:solidFill>
                  <a:srgbClr val="0070C0"/>
                </a:solidFill>
                <a:latin typeface="+mn-lt"/>
              </a:rPr>
              <a:t>Accounts</a:t>
            </a:r>
            <a:r>
              <a:rPr lang="tr-TR" sz="3200" b="1" dirty="0" smtClean="0">
                <a:solidFill>
                  <a:srgbClr val="0070C0"/>
                </a:solidFill>
                <a:latin typeface="+mn-lt"/>
              </a:rPr>
              <a:t> </a:t>
            </a:r>
            <a:r>
              <a:rPr lang="tr-TR" sz="3200" b="1" dirty="0" err="1" smtClean="0">
                <a:solidFill>
                  <a:srgbClr val="0070C0"/>
                </a:solidFill>
                <a:latin typeface="+mn-lt"/>
              </a:rPr>
              <a:t>studies</a:t>
            </a:r>
            <a:r>
              <a:rPr lang="tr-TR" sz="3200" dirty="0" smtClean="0">
                <a:latin typeface="+mn-lt"/>
              </a:rPr>
              <a:t>.</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tr-TR" sz="3200" b="1" i="0" u="none" strike="noStrike" kern="0" cap="none" spc="0" normalizeH="0" baseline="0" noProof="0" dirty="0" smtClean="0">
              <a:ln>
                <a:noFill/>
              </a:ln>
              <a:solidFill>
                <a:srgbClr val="0070C0"/>
              </a:solidFill>
              <a:effectLst/>
              <a:uLnTx/>
              <a:uFillTx/>
              <a:latin typeface="Calibri" pitchFamily="34" charset="0"/>
              <a:ea typeface="Calibri" pitchFamily="34" charset="0"/>
              <a:cs typeface="Calibri" pitchFamily="34" charset="0"/>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tr-TR" sz="3200" b="0" i="0" u="none" strike="noStrike" kern="0" cap="none" spc="0" normalizeH="0" baseline="0" noProof="0" dirty="0">
              <a:ln>
                <a:noFill/>
              </a:ln>
              <a:solidFill>
                <a:schemeClr val="tx1"/>
              </a:solidFill>
              <a:effectLst/>
              <a:uLnTx/>
              <a:uFillTx/>
              <a:latin typeface="Calibri" pitchFamily="34" charset="0"/>
              <a:ea typeface="Calibri" pitchFamily="34" charset="0"/>
              <a:cs typeface="Calibri" pitchFamily="34" charset="0"/>
            </a:endParaRPr>
          </a:p>
        </p:txBody>
      </p:sp>
    </p:spTree>
  </p:cSld>
  <p:clrMapOvr>
    <a:masterClrMapping/>
  </p:clrMapOvr>
  <p:transition spd="med">
    <p:pull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2 İçerik Yer Tutucusu"/>
          <p:cNvSpPr>
            <a:spLocks noGrp="1"/>
          </p:cNvSpPr>
          <p:nvPr>
            <p:ph idx="1"/>
          </p:nvPr>
        </p:nvSpPr>
        <p:spPr>
          <a:xfrm>
            <a:off x="0" y="642918"/>
            <a:ext cx="9144000" cy="5643602"/>
          </a:xfrm>
        </p:spPr>
        <p:txBody>
          <a:bodyPr>
            <a:noAutofit/>
          </a:bodyPr>
          <a:lstStyle/>
          <a:p>
            <a:pPr algn="just"/>
            <a:r>
              <a:rPr lang="en-GB" b="1" dirty="0" smtClean="0">
                <a:solidFill>
                  <a:srgbClr val="C00000"/>
                </a:solidFill>
              </a:rPr>
              <a:t>FARM STRUCTURE SURVEY (FSS)</a:t>
            </a:r>
            <a:r>
              <a:rPr lang="tr-TR" b="1" dirty="0" smtClean="0">
                <a:solidFill>
                  <a:srgbClr val="C00000"/>
                </a:solidFill>
              </a:rPr>
              <a:t> :</a:t>
            </a:r>
          </a:p>
          <a:p>
            <a:pPr algn="just"/>
            <a:r>
              <a:rPr lang="en-GB" b="1" dirty="0" smtClean="0">
                <a:solidFill>
                  <a:srgbClr val="0070C0"/>
                </a:solidFill>
              </a:rPr>
              <a:t>In Turkey, the Farm Structure Survey (FSS) was conducted for the first time in 2006</a:t>
            </a:r>
            <a:r>
              <a:rPr lang="tr-TR" b="1" dirty="0" smtClean="0">
                <a:solidFill>
                  <a:srgbClr val="0070C0"/>
                </a:solidFill>
              </a:rPr>
              <a:t>.</a:t>
            </a:r>
          </a:p>
          <a:p>
            <a:pPr algn="just"/>
            <a:endParaRPr lang="tr-TR" sz="1000" b="1" dirty="0" smtClean="0">
              <a:solidFill>
                <a:srgbClr val="0070C0"/>
              </a:solidFill>
            </a:endParaRPr>
          </a:p>
          <a:p>
            <a:pPr algn="just">
              <a:buFontTx/>
              <a:buNone/>
            </a:pPr>
            <a:r>
              <a:rPr lang="tr-TR" b="1" dirty="0" smtClean="0">
                <a:solidFill>
                  <a:srgbClr val="0070C0"/>
                </a:solidFill>
              </a:rPr>
              <a:t>    FSS </a:t>
            </a:r>
            <a:r>
              <a:rPr lang="tr-TR" b="1" dirty="0" err="1" smtClean="0">
                <a:solidFill>
                  <a:srgbClr val="0070C0"/>
                </a:solidFill>
              </a:rPr>
              <a:t>will</a:t>
            </a:r>
            <a:r>
              <a:rPr lang="tr-TR" b="1" dirty="0" smtClean="0">
                <a:solidFill>
                  <a:srgbClr val="0070C0"/>
                </a:solidFill>
              </a:rPr>
              <a:t> be </a:t>
            </a:r>
            <a:r>
              <a:rPr lang="tr-TR" b="1" dirty="0" err="1" smtClean="0">
                <a:solidFill>
                  <a:srgbClr val="0070C0"/>
                </a:solidFill>
              </a:rPr>
              <a:t>implement</a:t>
            </a:r>
            <a:r>
              <a:rPr lang="tr-TR" b="1" dirty="0" smtClean="0">
                <a:solidFill>
                  <a:srgbClr val="0070C0"/>
                </a:solidFill>
              </a:rPr>
              <a:t> </a:t>
            </a:r>
            <a:r>
              <a:rPr lang="tr-TR" b="1" dirty="0" err="1" smtClean="0">
                <a:solidFill>
                  <a:srgbClr val="0070C0"/>
                </a:solidFill>
              </a:rPr>
              <a:t>every</a:t>
            </a:r>
            <a:r>
              <a:rPr lang="tr-TR" b="1" dirty="0" smtClean="0">
                <a:solidFill>
                  <a:srgbClr val="0070C0"/>
                </a:solidFill>
              </a:rPr>
              <a:t> </a:t>
            </a:r>
            <a:r>
              <a:rPr lang="tr-TR" b="1" dirty="0" err="1" smtClean="0">
                <a:solidFill>
                  <a:srgbClr val="0070C0"/>
                </a:solidFill>
              </a:rPr>
              <a:t>three</a:t>
            </a:r>
            <a:r>
              <a:rPr lang="tr-TR" b="1" dirty="0" smtClean="0">
                <a:solidFill>
                  <a:srgbClr val="0070C0"/>
                </a:solidFill>
              </a:rPr>
              <a:t> </a:t>
            </a:r>
            <a:r>
              <a:rPr lang="tr-TR" b="1" dirty="0" err="1" smtClean="0">
                <a:solidFill>
                  <a:srgbClr val="0070C0"/>
                </a:solidFill>
              </a:rPr>
              <a:t>year</a:t>
            </a:r>
            <a:r>
              <a:rPr lang="tr-TR" b="1" dirty="0" smtClean="0">
                <a:solidFill>
                  <a:srgbClr val="0070C0"/>
                </a:solidFill>
              </a:rPr>
              <a:t> </a:t>
            </a:r>
            <a:r>
              <a:rPr lang="tr-TR" b="1" dirty="0" err="1" smtClean="0">
                <a:solidFill>
                  <a:srgbClr val="0070C0"/>
                </a:solidFill>
              </a:rPr>
              <a:t>after</a:t>
            </a:r>
            <a:r>
              <a:rPr lang="tr-TR" b="1" dirty="0" smtClean="0">
                <a:solidFill>
                  <a:srgbClr val="0070C0"/>
                </a:solidFill>
              </a:rPr>
              <a:t> </a:t>
            </a:r>
            <a:r>
              <a:rPr lang="tr-TR" b="1" dirty="0" err="1" smtClean="0">
                <a:solidFill>
                  <a:srgbClr val="0070C0"/>
                </a:solidFill>
              </a:rPr>
              <a:t>completing</a:t>
            </a:r>
            <a:r>
              <a:rPr lang="tr-TR" b="1" dirty="0" smtClean="0">
                <a:solidFill>
                  <a:srgbClr val="0070C0"/>
                </a:solidFill>
              </a:rPr>
              <a:t> </a:t>
            </a:r>
            <a:r>
              <a:rPr lang="tr-TR" b="1" dirty="0" err="1" smtClean="0">
                <a:solidFill>
                  <a:srgbClr val="0070C0"/>
                </a:solidFill>
              </a:rPr>
              <a:t>Farmer</a:t>
            </a:r>
            <a:r>
              <a:rPr lang="tr-TR" b="1" dirty="0" smtClean="0">
                <a:solidFill>
                  <a:srgbClr val="0070C0"/>
                </a:solidFill>
              </a:rPr>
              <a:t> </a:t>
            </a:r>
            <a:r>
              <a:rPr lang="tr-TR" b="1" dirty="0" err="1" smtClean="0">
                <a:solidFill>
                  <a:srgbClr val="0070C0"/>
                </a:solidFill>
              </a:rPr>
              <a:t>Registry</a:t>
            </a:r>
            <a:r>
              <a:rPr lang="tr-TR" b="1" dirty="0" smtClean="0">
                <a:solidFill>
                  <a:srgbClr val="0070C0"/>
                </a:solidFill>
              </a:rPr>
              <a:t> </a:t>
            </a:r>
            <a:r>
              <a:rPr lang="tr-TR" b="1" dirty="0" err="1" smtClean="0">
                <a:solidFill>
                  <a:srgbClr val="0070C0"/>
                </a:solidFill>
              </a:rPr>
              <a:t>System</a:t>
            </a:r>
            <a:r>
              <a:rPr lang="tr-TR" b="1" dirty="0" smtClean="0">
                <a:solidFill>
                  <a:srgbClr val="0070C0"/>
                </a:solidFill>
              </a:rPr>
              <a:t> </a:t>
            </a:r>
            <a:r>
              <a:rPr lang="tr-TR" b="1" dirty="0" err="1" smtClean="0">
                <a:solidFill>
                  <a:srgbClr val="0070C0"/>
                </a:solidFill>
              </a:rPr>
              <a:t>by</a:t>
            </a:r>
            <a:r>
              <a:rPr lang="tr-TR" b="1" dirty="0" smtClean="0">
                <a:solidFill>
                  <a:srgbClr val="0070C0"/>
                </a:solidFill>
              </a:rPr>
              <a:t> </a:t>
            </a:r>
            <a:r>
              <a:rPr lang="tr-TR" b="1" dirty="0" err="1" smtClean="0">
                <a:solidFill>
                  <a:srgbClr val="0070C0"/>
                </a:solidFill>
              </a:rPr>
              <a:t>end</a:t>
            </a:r>
            <a:r>
              <a:rPr lang="tr-TR" b="1" dirty="0" smtClean="0">
                <a:solidFill>
                  <a:srgbClr val="0070C0"/>
                </a:solidFill>
              </a:rPr>
              <a:t> of 2014.</a:t>
            </a:r>
          </a:p>
          <a:p>
            <a:pPr algn="just">
              <a:buNone/>
            </a:pPr>
            <a:r>
              <a:rPr lang="tr-TR" b="1" dirty="0" smtClean="0">
                <a:solidFill>
                  <a:srgbClr val="0070C0"/>
                </a:solidFill>
              </a:rPr>
              <a:t>    </a:t>
            </a:r>
            <a:r>
              <a:rPr lang="tr-TR" b="1" dirty="0" err="1" smtClean="0">
                <a:solidFill>
                  <a:srgbClr val="0070C0"/>
                </a:solidFill>
              </a:rPr>
              <a:t>Farm</a:t>
            </a:r>
            <a:r>
              <a:rPr lang="tr-TR" b="1" dirty="0" smtClean="0">
                <a:solidFill>
                  <a:srgbClr val="0070C0"/>
                </a:solidFill>
              </a:rPr>
              <a:t> </a:t>
            </a:r>
            <a:r>
              <a:rPr lang="tr-TR" b="1" dirty="0" err="1" smtClean="0">
                <a:solidFill>
                  <a:srgbClr val="0070C0"/>
                </a:solidFill>
              </a:rPr>
              <a:t>Structure</a:t>
            </a:r>
            <a:r>
              <a:rPr lang="tr-TR" b="1" dirty="0" smtClean="0">
                <a:solidFill>
                  <a:srgbClr val="0070C0"/>
                </a:solidFill>
              </a:rPr>
              <a:t> </a:t>
            </a:r>
            <a:r>
              <a:rPr lang="tr-TR" b="1" dirty="0" err="1" smtClean="0">
                <a:solidFill>
                  <a:srgbClr val="0070C0"/>
                </a:solidFill>
              </a:rPr>
              <a:t>Survey</a:t>
            </a:r>
            <a:r>
              <a:rPr lang="tr-TR" b="1" dirty="0" smtClean="0">
                <a:solidFill>
                  <a:srgbClr val="0070C0"/>
                </a:solidFill>
              </a:rPr>
              <a:t> </a:t>
            </a:r>
            <a:r>
              <a:rPr lang="tr-TR" b="1" dirty="0" err="1" smtClean="0">
                <a:solidFill>
                  <a:srgbClr val="0070C0"/>
                </a:solidFill>
              </a:rPr>
              <a:t>will</a:t>
            </a:r>
            <a:r>
              <a:rPr lang="tr-TR" b="1" dirty="0" smtClean="0">
                <a:solidFill>
                  <a:srgbClr val="0070C0"/>
                </a:solidFill>
              </a:rPr>
              <a:t> be </a:t>
            </a:r>
            <a:r>
              <a:rPr lang="tr-TR" b="1" dirty="0" err="1" smtClean="0">
                <a:solidFill>
                  <a:srgbClr val="0070C0"/>
                </a:solidFill>
              </a:rPr>
              <a:t>conducted</a:t>
            </a:r>
            <a:r>
              <a:rPr lang="tr-TR" b="1" dirty="0" smtClean="0">
                <a:solidFill>
                  <a:srgbClr val="0070C0"/>
                </a:solidFill>
              </a:rPr>
              <a:t> in </a:t>
            </a:r>
            <a:r>
              <a:rPr lang="tr-TR" b="1" dirty="0" err="1" smtClean="0">
                <a:solidFill>
                  <a:srgbClr val="0070C0"/>
                </a:solidFill>
              </a:rPr>
              <a:t>compliance</a:t>
            </a:r>
            <a:r>
              <a:rPr lang="tr-TR" b="1" dirty="0" smtClean="0">
                <a:solidFill>
                  <a:srgbClr val="0070C0"/>
                </a:solidFill>
              </a:rPr>
              <a:t> </a:t>
            </a:r>
            <a:r>
              <a:rPr lang="tr-TR" b="1" dirty="0" err="1" smtClean="0">
                <a:solidFill>
                  <a:srgbClr val="0070C0"/>
                </a:solidFill>
              </a:rPr>
              <a:t>with</a:t>
            </a:r>
            <a:r>
              <a:rPr lang="tr-TR" b="1" dirty="0" smtClean="0">
                <a:solidFill>
                  <a:srgbClr val="0070C0"/>
                </a:solidFill>
              </a:rPr>
              <a:t> </a:t>
            </a:r>
            <a:r>
              <a:rPr lang="tr-TR" b="1" dirty="0" err="1" smtClean="0">
                <a:solidFill>
                  <a:srgbClr val="0070C0"/>
                </a:solidFill>
              </a:rPr>
              <a:t>the</a:t>
            </a:r>
            <a:r>
              <a:rPr lang="tr-TR" b="1" dirty="0" smtClean="0">
                <a:solidFill>
                  <a:srgbClr val="0070C0"/>
                </a:solidFill>
              </a:rPr>
              <a:t> </a:t>
            </a:r>
            <a:r>
              <a:rPr lang="tr-TR" b="1" dirty="0" err="1" smtClean="0">
                <a:solidFill>
                  <a:srgbClr val="0070C0"/>
                </a:solidFill>
              </a:rPr>
              <a:t>European</a:t>
            </a:r>
            <a:r>
              <a:rPr lang="tr-TR" b="1" dirty="0" smtClean="0">
                <a:solidFill>
                  <a:srgbClr val="0070C0"/>
                </a:solidFill>
              </a:rPr>
              <a:t> </a:t>
            </a:r>
            <a:r>
              <a:rPr lang="tr-TR" b="1" dirty="0" err="1" smtClean="0">
                <a:solidFill>
                  <a:srgbClr val="0070C0"/>
                </a:solidFill>
              </a:rPr>
              <a:t>Union</a:t>
            </a:r>
            <a:r>
              <a:rPr lang="tr-TR" b="1" dirty="0" smtClean="0">
                <a:solidFill>
                  <a:srgbClr val="0070C0"/>
                </a:solidFill>
              </a:rPr>
              <a:t> </a:t>
            </a:r>
            <a:r>
              <a:rPr lang="tr-TR" b="1" dirty="0" err="1" smtClean="0">
                <a:solidFill>
                  <a:srgbClr val="0070C0"/>
                </a:solidFill>
              </a:rPr>
              <a:t>regulations</a:t>
            </a:r>
            <a:r>
              <a:rPr lang="tr-TR" b="1" dirty="0" smtClean="0">
                <a:solidFill>
                  <a:srgbClr val="0070C0"/>
                </a:solidFill>
              </a:rPr>
              <a:t> in 2016 </a:t>
            </a:r>
            <a:r>
              <a:rPr lang="tr-TR" b="1" dirty="0" err="1" smtClean="0">
                <a:solidFill>
                  <a:srgbClr val="0070C0"/>
                </a:solidFill>
              </a:rPr>
              <a:t>using</a:t>
            </a:r>
            <a:r>
              <a:rPr lang="tr-TR" b="1" dirty="0" smtClean="0">
                <a:solidFill>
                  <a:srgbClr val="0070C0"/>
                </a:solidFill>
              </a:rPr>
              <a:t> </a:t>
            </a:r>
            <a:r>
              <a:rPr lang="tr-TR" b="1" dirty="0" err="1" smtClean="0">
                <a:solidFill>
                  <a:srgbClr val="0070C0"/>
                </a:solidFill>
              </a:rPr>
              <a:t>result</a:t>
            </a:r>
            <a:r>
              <a:rPr lang="tr-TR" b="1" dirty="0" smtClean="0">
                <a:solidFill>
                  <a:srgbClr val="0070C0"/>
                </a:solidFill>
              </a:rPr>
              <a:t> of </a:t>
            </a:r>
            <a:r>
              <a:rPr lang="tr-TR" b="1" dirty="0" err="1" smtClean="0">
                <a:solidFill>
                  <a:srgbClr val="0070C0"/>
                </a:solidFill>
              </a:rPr>
              <a:t>Agricultural</a:t>
            </a:r>
            <a:r>
              <a:rPr lang="tr-TR" b="1" dirty="0" smtClean="0">
                <a:solidFill>
                  <a:srgbClr val="0070C0"/>
                </a:solidFill>
              </a:rPr>
              <a:t> </a:t>
            </a:r>
            <a:r>
              <a:rPr lang="tr-TR" b="1" dirty="0" err="1" smtClean="0">
                <a:solidFill>
                  <a:srgbClr val="0070C0"/>
                </a:solidFill>
              </a:rPr>
              <a:t>census</a:t>
            </a:r>
            <a:r>
              <a:rPr lang="tr-TR" b="1" dirty="0" smtClean="0">
                <a:solidFill>
                  <a:srgbClr val="0070C0"/>
                </a:solidFill>
              </a:rPr>
              <a:t> as </a:t>
            </a:r>
            <a:r>
              <a:rPr lang="tr-TR" b="1" dirty="0" smtClean="0">
                <a:solidFill>
                  <a:srgbClr val="0070C0"/>
                </a:solidFill>
              </a:rPr>
              <a:t>a </a:t>
            </a:r>
            <a:r>
              <a:rPr lang="tr-TR" b="1" dirty="0" err="1" smtClean="0">
                <a:solidFill>
                  <a:srgbClr val="0070C0"/>
                </a:solidFill>
              </a:rPr>
              <a:t>sampling</a:t>
            </a:r>
            <a:r>
              <a:rPr lang="tr-TR" b="1" dirty="0" smtClean="0">
                <a:solidFill>
                  <a:srgbClr val="0070C0"/>
                </a:solidFill>
              </a:rPr>
              <a:t> </a:t>
            </a:r>
            <a:r>
              <a:rPr lang="tr-TR" b="1" dirty="0" err="1" smtClean="0">
                <a:solidFill>
                  <a:srgbClr val="0070C0"/>
                </a:solidFill>
              </a:rPr>
              <a:t>frame</a:t>
            </a:r>
            <a:r>
              <a:rPr lang="tr-TR" b="1" dirty="0" smtClean="0">
                <a:solidFill>
                  <a:srgbClr val="0070C0"/>
                </a:solidFill>
              </a:rPr>
              <a:t>.</a:t>
            </a:r>
          </a:p>
          <a:p>
            <a:pPr algn="just">
              <a:buFontTx/>
              <a:buNone/>
            </a:pPr>
            <a:endParaRPr lang="tr-TR" b="1" dirty="0" smtClean="0">
              <a:solidFill>
                <a:srgbClr val="0070C0"/>
              </a:solidFill>
            </a:endParaRPr>
          </a:p>
          <a:p>
            <a:pPr lvl="1" algn="just">
              <a:buNone/>
            </a:pPr>
            <a:endParaRPr lang="tr-TR" sz="2000" dirty="0" smtClean="0">
              <a:solidFill>
                <a:srgbClr val="000099"/>
              </a:solidFill>
              <a:latin typeface="Arial" pitchFamily="34" charset="0"/>
            </a:endParaRPr>
          </a:p>
          <a:p>
            <a:pPr lvl="1" algn="just"/>
            <a:endParaRPr lang="tr-TR" sz="2000" dirty="0" smtClean="0">
              <a:solidFill>
                <a:srgbClr val="000099"/>
              </a:solidFill>
              <a:latin typeface="Arial" pitchFamily="34" charset="0"/>
            </a:endParaRPr>
          </a:p>
          <a:p>
            <a:pPr>
              <a:lnSpc>
                <a:spcPct val="150000"/>
              </a:lnSpc>
              <a:buNone/>
            </a:pPr>
            <a:endParaRPr lang="tr-TR" sz="2800" dirty="0"/>
          </a:p>
        </p:txBody>
      </p:sp>
      <p:sp>
        <p:nvSpPr>
          <p:cNvPr id="5" name="4 Slayt Numarası Yer Tutucusu"/>
          <p:cNvSpPr>
            <a:spLocks noGrp="1"/>
          </p:cNvSpPr>
          <p:nvPr>
            <p:ph type="sldNum" sz="quarter" idx="12"/>
          </p:nvPr>
        </p:nvSpPr>
        <p:spPr/>
        <p:txBody>
          <a:bodyPr/>
          <a:lstStyle/>
          <a:p>
            <a:pPr>
              <a:defRPr/>
            </a:pPr>
            <a:fld id="{D039CA95-8169-4682-8D1E-9BEEAC5D27A4}" type="slidenum">
              <a:rPr lang="tr-TR" smtClean="0"/>
              <a:pPr>
                <a:defRPr/>
              </a:pPr>
              <a:t>11</a:t>
            </a:fld>
            <a:endParaRPr lang="tr-TR" dirty="0"/>
          </a:p>
        </p:txBody>
      </p:sp>
    </p:spTree>
  </p:cSld>
  <p:clrMapOvr>
    <a:masterClrMapping/>
  </p:clrMapOvr>
  <p:transition spd="med">
    <p:pull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İçerik Yer Tutucusu"/>
          <p:cNvSpPr>
            <a:spLocks noGrp="1"/>
          </p:cNvSpPr>
          <p:nvPr>
            <p:ph idx="1"/>
          </p:nvPr>
        </p:nvSpPr>
        <p:spPr>
          <a:xfrm>
            <a:off x="142844" y="714356"/>
            <a:ext cx="8858312" cy="5429288"/>
          </a:xfrm>
        </p:spPr>
        <p:txBody>
          <a:bodyPr>
            <a:noAutofit/>
          </a:bodyPr>
          <a:lstStyle/>
          <a:p>
            <a:pPr algn="just"/>
            <a:r>
              <a:rPr lang="tr-TR" b="1" dirty="0" err="1" smtClean="0">
                <a:solidFill>
                  <a:srgbClr val="C00000"/>
                </a:solidFill>
              </a:rPr>
              <a:t>Agricultural</a:t>
            </a:r>
            <a:r>
              <a:rPr lang="tr-TR" b="1" dirty="0" smtClean="0">
                <a:solidFill>
                  <a:srgbClr val="C00000"/>
                </a:solidFill>
              </a:rPr>
              <a:t> Holding </a:t>
            </a:r>
            <a:r>
              <a:rPr lang="tr-TR" b="1" dirty="0" err="1" smtClean="0">
                <a:solidFill>
                  <a:srgbClr val="C00000"/>
                </a:solidFill>
              </a:rPr>
              <a:t>Economic</a:t>
            </a:r>
            <a:r>
              <a:rPr lang="tr-TR" b="1" dirty="0" smtClean="0">
                <a:solidFill>
                  <a:srgbClr val="C00000"/>
                </a:solidFill>
              </a:rPr>
              <a:t> </a:t>
            </a:r>
            <a:r>
              <a:rPr lang="tr-TR" b="1" dirty="0" err="1" smtClean="0">
                <a:solidFill>
                  <a:srgbClr val="C00000"/>
                </a:solidFill>
              </a:rPr>
              <a:t>Structure</a:t>
            </a:r>
            <a:r>
              <a:rPr lang="tr-TR" b="1" dirty="0" smtClean="0">
                <a:solidFill>
                  <a:srgbClr val="C00000"/>
                </a:solidFill>
              </a:rPr>
              <a:t> </a:t>
            </a:r>
            <a:r>
              <a:rPr lang="tr-TR" b="1" dirty="0" err="1" smtClean="0">
                <a:solidFill>
                  <a:srgbClr val="C00000"/>
                </a:solidFill>
              </a:rPr>
              <a:t>Survey</a:t>
            </a:r>
            <a:r>
              <a:rPr lang="tr-TR" b="1" dirty="0" smtClean="0">
                <a:solidFill>
                  <a:srgbClr val="C00000"/>
                </a:solidFill>
              </a:rPr>
              <a:t>:</a:t>
            </a:r>
          </a:p>
          <a:p>
            <a:pPr algn="just">
              <a:buNone/>
            </a:pPr>
            <a:r>
              <a:rPr lang="tr-TR" dirty="0" smtClean="0"/>
              <a:t>    </a:t>
            </a:r>
            <a:r>
              <a:rPr lang="tr-TR" b="1" dirty="0" err="1" smtClean="0">
                <a:solidFill>
                  <a:srgbClr val="0070C0"/>
                </a:solidFill>
              </a:rPr>
              <a:t>Agriculture</a:t>
            </a:r>
            <a:r>
              <a:rPr lang="tr-TR" b="1" dirty="0" smtClean="0">
                <a:solidFill>
                  <a:srgbClr val="0070C0"/>
                </a:solidFill>
              </a:rPr>
              <a:t>  Holding </a:t>
            </a:r>
            <a:r>
              <a:rPr lang="tr-TR" b="1" dirty="0" err="1" smtClean="0">
                <a:solidFill>
                  <a:srgbClr val="0070C0"/>
                </a:solidFill>
              </a:rPr>
              <a:t>Economic</a:t>
            </a:r>
            <a:r>
              <a:rPr lang="tr-TR" b="1" dirty="0" smtClean="0">
                <a:solidFill>
                  <a:srgbClr val="0070C0"/>
                </a:solidFill>
              </a:rPr>
              <a:t> </a:t>
            </a:r>
            <a:r>
              <a:rPr lang="tr-TR" b="1" dirty="0" err="1" smtClean="0">
                <a:solidFill>
                  <a:srgbClr val="0070C0"/>
                </a:solidFill>
              </a:rPr>
              <a:t>Structure</a:t>
            </a:r>
            <a:r>
              <a:rPr lang="tr-TR" b="1" dirty="0" smtClean="0">
                <a:solidFill>
                  <a:srgbClr val="0070C0"/>
                </a:solidFill>
              </a:rPr>
              <a:t> </a:t>
            </a:r>
            <a:r>
              <a:rPr lang="tr-TR" b="1" dirty="0" err="1" smtClean="0">
                <a:solidFill>
                  <a:srgbClr val="0070C0"/>
                </a:solidFill>
              </a:rPr>
              <a:t>Research</a:t>
            </a:r>
            <a:r>
              <a:rPr lang="tr-TR" b="1" dirty="0" smtClean="0">
                <a:solidFill>
                  <a:srgbClr val="0070C0"/>
                </a:solidFill>
              </a:rPr>
              <a:t> </a:t>
            </a:r>
            <a:r>
              <a:rPr lang="tr-TR" b="1" dirty="0" err="1" smtClean="0">
                <a:solidFill>
                  <a:srgbClr val="0070C0"/>
                </a:solidFill>
              </a:rPr>
              <a:t>covered</a:t>
            </a:r>
            <a:r>
              <a:rPr lang="tr-TR" b="1" dirty="0" smtClean="0">
                <a:solidFill>
                  <a:srgbClr val="0070C0"/>
                </a:solidFill>
              </a:rPr>
              <a:t> </a:t>
            </a:r>
            <a:r>
              <a:rPr lang="tr-TR" b="1" dirty="0" err="1" smtClean="0">
                <a:solidFill>
                  <a:srgbClr val="0070C0"/>
                </a:solidFill>
              </a:rPr>
              <a:t>all</a:t>
            </a:r>
            <a:r>
              <a:rPr lang="tr-TR" b="1" dirty="0" smtClean="0">
                <a:solidFill>
                  <a:srgbClr val="0070C0"/>
                </a:solidFill>
              </a:rPr>
              <a:t> </a:t>
            </a:r>
            <a:r>
              <a:rPr lang="tr-TR" b="1" dirty="0" err="1" smtClean="0">
                <a:solidFill>
                  <a:srgbClr val="0070C0"/>
                </a:solidFill>
              </a:rPr>
              <a:t>settlements</a:t>
            </a:r>
            <a:r>
              <a:rPr lang="tr-TR" b="1" dirty="0" smtClean="0">
                <a:solidFill>
                  <a:srgbClr val="0070C0"/>
                </a:solidFill>
              </a:rPr>
              <a:t> </a:t>
            </a:r>
            <a:r>
              <a:rPr lang="tr-TR" b="1" dirty="0" err="1" smtClean="0">
                <a:solidFill>
                  <a:srgbClr val="0070C0"/>
                </a:solidFill>
              </a:rPr>
              <a:t>whose</a:t>
            </a:r>
            <a:r>
              <a:rPr lang="tr-TR" b="1" dirty="0" smtClean="0">
                <a:solidFill>
                  <a:srgbClr val="0070C0"/>
                </a:solidFill>
              </a:rPr>
              <a:t>  </a:t>
            </a:r>
            <a:r>
              <a:rPr lang="tr-TR" b="1" dirty="0" err="1" smtClean="0">
                <a:solidFill>
                  <a:srgbClr val="0070C0"/>
                </a:solidFill>
              </a:rPr>
              <a:t>population</a:t>
            </a:r>
            <a:r>
              <a:rPr lang="tr-TR" b="1" dirty="0" smtClean="0">
                <a:solidFill>
                  <a:srgbClr val="0070C0"/>
                </a:solidFill>
              </a:rPr>
              <a:t> is </a:t>
            </a:r>
            <a:r>
              <a:rPr lang="tr-TR" b="1" dirty="0" err="1" smtClean="0">
                <a:solidFill>
                  <a:srgbClr val="0070C0"/>
                </a:solidFill>
              </a:rPr>
              <a:t>less</a:t>
            </a:r>
            <a:r>
              <a:rPr lang="tr-TR" b="1" dirty="0" smtClean="0">
                <a:solidFill>
                  <a:srgbClr val="0070C0"/>
                </a:solidFill>
              </a:rPr>
              <a:t> </a:t>
            </a:r>
            <a:r>
              <a:rPr lang="tr-TR" b="1" dirty="0" err="1" smtClean="0">
                <a:solidFill>
                  <a:srgbClr val="0070C0"/>
                </a:solidFill>
              </a:rPr>
              <a:t>than</a:t>
            </a:r>
            <a:r>
              <a:rPr lang="tr-TR" b="1" dirty="0" smtClean="0">
                <a:solidFill>
                  <a:srgbClr val="0070C0"/>
                </a:solidFill>
              </a:rPr>
              <a:t> 5,000.</a:t>
            </a:r>
          </a:p>
          <a:p>
            <a:pPr algn="just">
              <a:buFontTx/>
              <a:buNone/>
            </a:pPr>
            <a:r>
              <a:rPr lang="tr-TR" dirty="0" smtClean="0"/>
              <a:t>   </a:t>
            </a:r>
            <a:endParaRPr lang="tr-TR" b="1" dirty="0" smtClean="0">
              <a:solidFill>
                <a:srgbClr val="0070C0"/>
              </a:solidFill>
              <a:latin typeface="Arial" pitchFamily="34" charset="0"/>
            </a:endParaRPr>
          </a:p>
          <a:p>
            <a:pPr algn="just">
              <a:buFontTx/>
              <a:buNone/>
            </a:pPr>
            <a:r>
              <a:rPr lang="tr-TR" b="1" dirty="0" smtClean="0">
                <a:solidFill>
                  <a:srgbClr val="0070C0"/>
                </a:solidFill>
                <a:latin typeface="Arial" pitchFamily="34" charset="0"/>
              </a:rPr>
              <a:t>  </a:t>
            </a:r>
            <a:r>
              <a:rPr lang="tr-TR" b="1" dirty="0" err="1" smtClean="0">
                <a:solidFill>
                  <a:srgbClr val="0070C0"/>
                </a:solidFill>
              </a:rPr>
              <a:t>This</a:t>
            </a:r>
            <a:r>
              <a:rPr lang="tr-TR" b="1" dirty="0" smtClean="0">
                <a:solidFill>
                  <a:srgbClr val="0070C0"/>
                </a:solidFill>
              </a:rPr>
              <a:t> </a:t>
            </a:r>
            <a:r>
              <a:rPr lang="tr-TR" b="1" dirty="0" err="1" smtClean="0">
                <a:solidFill>
                  <a:srgbClr val="0070C0"/>
                </a:solidFill>
              </a:rPr>
              <a:t>survey</a:t>
            </a:r>
            <a:r>
              <a:rPr lang="tr-TR" b="1" dirty="0" smtClean="0">
                <a:solidFill>
                  <a:srgbClr val="0070C0"/>
                </a:solidFill>
              </a:rPr>
              <a:t> </a:t>
            </a:r>
            <a:r>
              <a:rPr lang="tr-TR" b="1" dirty="0" err="1" smtClean="0">
                <a:solidFill>
                  <a:srgbClr val="0070C0"/>
                </a:solidFill>
              </a:rPr>
              <a:t>also</a:t>
            </a:r>
            <a:r>
              <a:rPr lang="tr-TR" b="1" dirty="0" smtClean="0">
                <a:solidFill>
                  <a:srgbClr val="0070C0"/>
                </a:solidFill>
              </a:rPr>
              <a:t> </a:t>
            </a:r>
            <a:r>
              <a:rPr lang="tr-TR" b="1" dirty="0" err="1" smtClean="0">
                <a:solidFill>
                  <a:srgbClr val="0070C0"/>
                </a:solidFill>
              </a:rPr>
              <a:t>will</a:t>
            </a:r>
            <a:r>
              <a:rPr lang="tr-TR" b="1" dirty="0" smtClean="0">
                <a:solidFill>
                  <a:srgbClr val="0070C0"/>
                </a:solidFill>
              </a:rPr>
              <a:t> be </a:t>
            </a:r>
            <a:r>
              <a:rPr lang="tr-TR" b="1" dirty="0" err="1" smtClean="0">
                <a:solidFill>
                  <a:srgbClr val="0070C0"/>
                </a:solidFill>
              </a:rPr>
              <a:t>implement</a:t>
            </a:r>
            <a:r>
              <a:rPr lang="tr-TR" b="1" dirty="0" smtClean="0">
                <a:solidFill>
                  <a:srgbClr val="0070C0"/>
                </a:solidFill>
              </a:rPr>
              <a:t> </a:t>
            </a:r>
            <a:r>
              <a:rPr lang="tr-TR" b="1" dirty="0" err="1" smtClean="0">
                <a:solidFill>
                  <a:srgbClr val="0070C0"/>
                </a:solidFill>
              </a:rPr>
              <a:t>yearly</a:t>
            </a:r>
            <a:r>
              <a:rPr lang="tr-TR" b="1" dirty="0" smtClean="0">
                <a:solidFill>
                  <a:srgbClr val="0070C0"/>
                </a:solidFill>
              </a:rPr>
              <a:t> </a:t>
            </a:r>
            <a:r>
              <a:rPr lang="tr-TR" b="1" dirty="0" err="1" smtClean="0">
                <a:solidFill>
                  <a:srgbClr val="0070C0"/>
                </a:solidFill>
              </a:rPr>
              <a:t>after</a:t>
            </a:r>
            <a:r>
              <a:rPr lang="tr-TR" b="1" dirty="0" smtClean="0">
                <a:solidFill>
                  <a:srgbClr val="0070C0"/>
                </a:solidFill>
              </a:rPr>
              <a:t> </a:t>
            </a:r>
            <a:r>
              <a:rPr lang="tr-TR" b="1" dirty="0" err="1" smtClean="0">
                <a:solidFill>
                  <a:srgbClr val="0070C0"/>
                </a:solidFill>
              </a:rPr>
              <a:t>completing</a:t>
            </a:r>
            <a:r>
              <a:rPr lang="tr-TR" b="1" dirty="0" smtClean="0">
                <a:solidFill>
                  <a:srgbClr val="0070C0"/>
                </a:solidFill>
              </a:rPr>
              <a:t> </a:t>
            </a:r>
            <a:r>
              <a:rPr lang="tr-TR" b="1" dirty="0" err="1" smtClean="0">
                <a:solidFill>
                  <a:srgbClr val="0070C0"/>
                </a:solidFill>
              </a:rPr>
              <a:t>Farmer</a:t>
            </a:r>
            <a:r>
              <a:rPr lang="tr-TR" b="1" dirty="0" smtClean="0">
                <a:solidFill>
                  <a:srgbClr val="0070C0"/>
                </a:solidFill>
              </a:rPr>
              <a:t> </a:t>
            </a:r>
            <a:r>
              <a:rPr lang="tr-TR" b="1" dirty="0" err="1" smtClean="0">
                <a:solidFill>
                  <a:srgbClr val="0070C0"/>
                </a:solidFill>
              </a:rPr>
              <a:t>Registry</a:t>
            </a:r>
            <a:r>
              <a:rPr lang="tr-TR" b="1" dirty="0" smtClean="0">
                <a:solidFill>
                  <a:srgbClr val="0070C0"/>
                </a:solidFill>
              </a:rPr>
              <a:t> </a:t>
            </a:r>
            <a:r>
              <a:rPr lang="tr-TR" b="1" dirty="0" err="1" smtClean="0">
                <a:solidFill>
                  <a:srgbClr val="0070C0"/>
                </a:solidFill>
              </a:rPr>
              <a:t>System</a:t>
            </a:r>
            <a:r>
              <a:rPr lang="tr-TR" b="1" dirty="0" smtClean="0">
                <a:solidFill>
                  <a:srgbClr val="0070C0"/>
                </a:solidFill>
              </a:rPr>
              <a:t> </a:t>
            </a:r>
            <a:r>
              <a:rPr lang="tr-TR" b="1" dirty="0" err="1" smtClean="0">
                <a:solidFill>
                  <a:srgbClr val="0070C0"/>
                </a:solidFill>
              </a:rPr>
              <a:t>by</a:t>
            </a:r>
            <a:r>
              <a:rPr lang="tr-TR" b="1" dirty="0" smtClean="0">
                <a:solidFill>
                  <a:srgbClr val="0070C0"/>
                </a:solidFill>
              </a:rPr>
              <a:t> </a:t>
            </a:r>
            <a:r>
              <a:rPr lang="tr-TR" b="1" dirty="0" err="1" smtClean="0">
                <a:solidFill>
                  <a:srgbClr val="0070C0"/>
                </a:solidFill>
              </a:rPr>
              <a:t>end</a:t>
            </a:r>
            <a:r>
              <a:rPr lang="tr-TR" b="1" dirty="0" smtClean="0">
                <a:solidFill>
                  <a:srgbClr val="0070C0"/>
                </a:solidFill>
              </a:rPr>
              <a:t> of 2014.</a:t>
            </a:r>
          </a:p>
          <a:p>
            <a:pPr algn="just">
              <a:buFontTx/>
              <a:buNone/>
            </a:pPr>
            <a:endParaRPr lang="en-US" dirty="0" smtClean="0">
              <a:solidFill>
                <a:srgbClr val="000099"/>
              </a:solidFill>
              <a:latin typeface="Arial" pitchFamily="34" charset="0"/>
            </a:endParaRPr>
          </a:p>
          <a:p>
            <a:pPr algn="just">
              <a:buFontTx/>
              <a:buNone/>
            </a:pPr>
            <a:r>
              <a:rPr lang="tr-TR" dirty="0" smtClean="0">
                <a:solidFill>
                  <a:srgbClr val="000099"/>
                </a:solidFill>
                <a:latin typeface="Arial" pitchFamily="34" charset="0"/>
              </a:rPr>
              <a:t>	</a:t>
            </a:r>
            <a:endParaRPr lang="tr-TR" b="1" dirty="0" smtClean="0">
              <a:solidFill>
                <a:srgbClr val="0070C0"/>
              </a:solidFill>
            </a:endParaRPr>
          </a:p>
          <a:p>
            <a:endParaRPr lang="tr-TR" sz="2800" dirty="0"/>
          </a:p>
        </p:txBody>
      </p:sp>
      <p:sp>
        <p:nvSpPr>
          <p:cNvPr id="5" name="4 Slayt Numarası Yer Tutucusu"/>
          <p:cNvSpPr>
            <a:spLocks noGrp="1"/>
          </p:cNvSpPr>
          <p:nvPr>
            <p:ph type="sldNum" sz="quarter" idx="12"/>
          </p:nvPr>
        </p:nvSpPr>
        <p:spPr/>
        <p:txBody>
          <a:bodyPr/>
          <a:lstStyle/>
          <a:p>
            <a:pPr>
              <a:defRPr/>
            </a:pPr>
            <a:fld id="{B1974AF6-13CE-45DD-8E74-8E3F0955E7DD}" type="slidenum">
              <a:rPr lang="tr-TR" smtClean="0"/>
              <a:pPr>
                <a:defRPr/>
              </a:pPr>
              <a:t>12</a:t>
            </a:fld>
            <a:endParaRPr lang="tr-TR" dirty="0"/>
          </a:p>
        </p:txBody>
      </p:sp>
      <p:sp>
        <p:nvSpPr>
          <p:cNvPr id="21510" name="AutoShape 2" descr="data:image/jpeg;base64,/9j/4AAQSkZJRgABAQAAAQABAAD/2wCEAAkGBxMTEhQUExQVFRUXGB0XGBcXFxccHBgcGRkbHBwYHBoaHCggGBwlIB0cIjEhJikrLi4uHyAzODMsNygtLisBCgoKDg0OGxAQGzQkICY1LC8vLCwsLCwsLCwsLCwsLCwsLCwsLCwsLCwsLCwsLCwsLCwsLCwsLCwsLCwsLCwsLP/AABEIAMkA+wMBIgACEQEDEQH/xAAbAAACAgMBAAAAAAAAAAAAAAAFBgMEAQIHAP/EAEoQAAIBAgQEBAIFCQYEBAcBAAECEQMhAAQSMQUiQVEGE2FxMoEHQpGhsRQjM1JicrLB0TRzgtLw8ReTwuFDkqKzFjVTY4PD4iT/xAAZAQADAQEBAAAAAAAAAAAAAAAAAQIDBAX/xAAwEQACAgEDAgQEBgIDAAAAAAAAAQIRAxIhMUFRBBNh8BQicaEFMlKBscGR0SNC8f/aAAwDAQACEQMRAD8AfVGJVGNVxIoxpZBsBjcDHkxuMS2FGIx4tjbGMKyqNFbG5fGMZGFYUYFU9sbasexmcFgZAxupxHOMhsIZNrxjXiKcan3wAWA2PasQhsZ1YAJC2PasRE4wTgAl1YxqxHOMasAEmrGC2NNWMasMDbVj2rGhbGNWGI3LYxqxGWxgtgFZJqxicRzj04YWSE4jJxjGrYYjBOI5xs2NIwwJQMbgYjBxsGxnZRIMba8QlsY1YQE+rHpxBrxsHwASzjM4h149rwATasYD4h149qwAWJxjViDXjGs4QFjVj2rEAbGdeGBNqxhmxFrxrqwASzjOrEWrHtWACXVjGrEWrGC2ACXVjBOI9WMasMRLOPE4i1Y9qwAS6sY1YiJxgtgAl1YxqxEWxicMCYtjGrEWrGNWACQnGs401Y1nDA3DY21YiBx7ViQJdWPasRaseL4QEurHtWItWMB8AWS6sZ1YHV+LUUbQ9RFa1iwBvtjK8WoESK1Pr9dem/XC1IVhDVjGrAGj4syjMR5oEGJMgH2OLmY41l0EtVpi8fEO8dNh64WpDsJasZ1YGcP4zQrFlpVFcruAfv8AUeuLFTOIolnUDuWGHYFvVj2rA2rxmgoJNanA35hb7MD6/i/KqY8zV6qCQPniXNLlhYxaseDYCDxNldSp5y6muP8AudhivW8ZZNW0mr8wrEfbGHqQWMmrGC2F8eLsnLL5wkehv7WviKt40yirOsm8QFM+94wakFjJqxnVhJH0g0if0bR6svytjOY8f0hGmk7d5IEfjheZHuFjpqx7VhKf6QaN4pOR0OpRP32wNrfSOxB00Qp6aiTF+sRODWgOj6sYLY5X/wAQszvFLbYqb+vxYG5jxtnS0iqQBeAqb9vh29MGsDsurGNWOK1PFubLajXf2ER32Avjev42zhKkViItZVg+pEQTg1+gUzsi1gSQCCQYMHY9j2xnVjia+Kc0skV2Go6jAFydyTGM5TxdnA1q7nqdWk/cwt8sGv0Dc7Xqxgvjj1LxnnB/4pO+6od/8OK9Xj9eo0vULGPa20QIAwPJXQNztC1ARYyPTHtWOTcL8Z5ijy6VcbAGQB7Rgs3j6pP6JP8A1f1wealyIqZr6R6xkIiLO0gkj7wD9mB1Dx3mwxbzAQTJVgCPYdR8sX6fgEWJrGbbKOvvidfAdIKR5jm8kyOo76dscfxmFdf5NvIkCeJeOs1VJVWFNTAhBf1ht8BszxSqw0mo7AGeYmxI/HDvR8B5YXmpPv8A6jFil4KyYPwsTbdmv99sS/HYfUfkSEVfEeYVdPmvpO41HtHuMa0PENdF0rXqKg2AYwJ/ljpCeFMkB+iU9p/oemJ6XA8ootRSRvyj+mIf4hj6Jj+HZyfMcQLkszFjtJ3PvjRWY9D3x2qjw2iBamg+z37Ysfk9MAWXeLd+334zf4hHpEr4f1OHlah2puetlb+mJkyOYY2o1TPam32bY7WhAF46kfL5Y8riLbxP44T/ABHtH7j+HXc5JQ4LnNUrRqq3ccv8xi9V8N52oFBpbd2Ufbe5x1MVknaffv2v/rfGi1lkSO59oP8AtjOXj5vovuPyInLqfgbOfqUx7v3+RxN/8DZwiJpj/Gf8uOmHMKCZ2H4+keuNfyyBME9h9x+zEvx2V9h+TA5xT8AZr9ajv+s3+XFg/R3mDINSlfrzH/px0ClmAQWER/O4E/P8RiVK3TcjsO8EEfbGJ+Nyv/wflQEBfo4rW/PUhbfQxONl+jSqbPmUP/4z/nth6bNHV7SSf9DGxrzsZmPsv/TB8Zl7/ZD8rH2Eul9GcjmzB+VLt7ucTf8ADSnscxUib8i/1w4PXuIbffsI6Y1rZgxv33jp9aR6kYXxeXv/AAGiHYVh9HmXA/TVj7aP8uPU/o6yvWpXsf1kv/6MNFKoSZHsJ6z/AD2xVq50THMYMm/SYHuML4jL3DTDsA/+HWTiNdcx+2n+TE3/AA6yPer/AMz+ijBXNcQAJE3B+4RJ+0xjNPMhuYHlURM7mJn1v098HxGb9TCo9gR/w4yPet/zP/5xqPo94eN/O/5n/bDBRaNROwv67SI+zEb02LGDsYF7cq3n5m+D4jN+oVR7AQfR/wAOjaofeo2Mr4H4cD8Dz/eP/I+mDXlPpBNpEyBMCRE+pF/ljLZcECSSbiw3Mjm+WwGDz8v6mFLsAm8E8Nn9HUn+9qf1xJ/8HcPm9J/+ZU9f2sFhRJa2wBk92gEfbP3Yt09BXULGAxmPXf1M4HnyfqY9K7C+fCPDxcUW6/8AiVP82MHwpw4b0Xn+8qf5sMNJpFukye3X8BjNSjWJJU8vT+uDzsnd/wCQ0rsBqaqbzF4+Z2/ljXVAmApUXB6mBb5YiyNHSnmm95BMxNwB9pEjFXzWqO079juRC9fbGVD1BX8oQrtexjuOvv1+/Ef5SGYcu957mSI/2wK4lVKlWW8G/oWSw9Lj78ZQw2sSVTSQN7qrlvtMYrQTrYUfNINRtuQfS8g+nXHjn1FgJLKT7CF67fWnAanUJXm5dRS0CRqI3v3b7jjZ0ZaRAjkRjY9AWie1lUYflic2F/yyV0kEg3Eb/ER89vuxGc6WM/CFgbdTM/P+mKVPMEqpQdAD6DSTPtqnFmllCq6GMkFesnt2sSD9rYWlINT5Nfy8Fj7W9ATEdryPtxKasqIBEarG9wAQI+w4rcOpKTJtpWWiZmFi82uvvtiOqx8ssJlJQe+lCSf2jI+zFaUTboJeYAoG+q5PqQwH3A40ObIUaPqgSbWmwHcbzP7OAOf4iVLKANIA3+swUgkX2vFvfri1QUGmtMmGJ5gJsxQkj8fsweXSthr3CHmSF+IdWJNzJ0i3S89tjix+UQSDPOCSb2Bv8jAA+WKGZENpBJYAMQRBk84FtrficWPJfWaemSFQNPdnEz7hT9+DSg3J69YLpAsJViOn1j06xzfPGy8QlqhQfDpCiItJAPrMEjvbFQidbMBpd1VTPT84oUDpEJiQUXhR9Y85BNyBqn2gTHv7YlpIq2W+HFmFQN1nboSFtPcSY9hiR68+ZCxp5bCQWIJA9hv2B98VssHARkFjV+EdVNN5gCx3EdtOL2rVQYKedRIOx5gQG/rM7YXBSTYMyhDVCqi4JXrudUm3YKMT1jU0+7QYB+G5t/rti7TRENR0EwxW1zJBF43m1/fbGaiinBLHlps52sVAB9vWMD54BR2K60iGSHgaQWU3Mnf2ktOIq2VqaW0xqMQpN5m7Ge1o9sTJXZgXVfjAIBWImAkzcHf7Vxeo0/KSqW52YpTUx0ACk+m8we+BchSoE5jhXmVSskCArG0xEk+5OJKfDiNIDcoYsJ62MGZvucTV8xpIsAajCfYGAPaTP2YyzMUVyVABKzJgkvH3C/8Avg1PgWlHvMKqG2JBWO2jlMHtyn7cbOo5RtcE9IJDs3sIH3Y1zRNSpqPwK+gD9nyySf8AXfElKpqQahOrmJ6X0gW7T/PCexSIMsxKsCRLMRMk6VT194Xvvi5mWNOm2nmdiFB9dIk+lp956RgbRy9SlFBWLsxesCYFhYSZ/W5/sGLXF8wyOmgSqMqEnoXJuJ9gLdDiq3tAtinXzGnWZhL32+GxHzJj5YuZSjyGqxGwt6katI+RifQYGLkGqMzsw0NOn9UadZBgepWe+DYzCoaSgkkEU6awTLGxciYgT9vthqKuhIt1siUS92NydohW69+bFygzBR7fjvivXzizIPXT8UzzaQQJIUSYn2xJSaFA0tsPqt29sG1lUInElNOj5SsYQ8xjl1WOm3rAn0nFijTK1zKXNNo3MFVbTboTb7sRVMuGoXG6sWNhqYs1x7Ge1hOJMpmWLUXX64HxWLNEuZnbZfkO2C9hJbkQoTDpIUHziNt0pkG97npiRaAUBV3YaJ66TQJB3nrjPEab0wk9UIMkAbvpEei2+V8as6DMP+uqMD6BEIHUg7R9ntgtsVJEOeohqqEtCz6X8okke5k/6GNnyo81yBbSFaT8RgjTH7TED5nEOfTzUpATNSqwDdiTAgz1tbeJn1L18yEpawwLksyifiIJRTC7QF1T3Aw7dUTSZQ4JlCSwcMKagK5A2KwpBt6m89TjDqxzFQkWUsXE7ETp22HKmC1Ooq5KmJGlzz7b1OpkXJJsB0GAdQlq9SGYK6IjTIE61Z2FrALP2HDTtsGqSCNDIOoSknxNqZrm5UBlSZiwYH3I7Yh4pVFJkBI06mXeZ8oDU8nqSCB88GshmeQ1TpF6hBckBTUbQs7kWG0bRvhJ8c5hpQKQUp0ZLLCy71JkLYgXgfjOKxw1MUtokeWyRr0qekiadaoGDG7ryEsOkAHb3we4XQFVLLplwST0WRzD3hhbFLgmZY0syo1FhBSRvKEA7cwLUtxPXtgvwmvqGYQMAKROpukGNz0Miw/b+WHlb3QoJOilkH1ZhnLSKrM2k/qqvl6ZHSWXb09MGc2Fpu9Q3ZgzNfYBORZv3BkdzgT4cy+olnjUCRe+lDWkj0ACT8hjHEM8azSsjUWYruNIED/Xp74zkrZSZOygolM6RJc9IAGu8doYH5YtZisBTdx9amgEm4UwAZje7E4AcMr2Z2nSFImes3A9dKn/AFGCrKTlxsGcUlBJtpQB/UwSW9TAwSi0xWZr5tlWkaQJqAwsKbkkKRH1pYssW+7BlkFIU6BUFqktVYWC69RKgx8K7zN4+yPw3SZaXmsrFiw8kDSYpsw5pNrnVHU9JnFHLGa2nUOVWL82s2WbNEExG0RcYl8UXHuws9QFmpjd2bY972HW8fIC++Kb5rV5oA1WYC5iYkifUG59JxU4fmCa1JVIIVTJIvyrJjqQScQ8VTyly0H43mo1xLESQO5ltj2xNXsVdBHJcQBpo6iAtEMZIuwbSFvH1pPyGN6maAqIJgErAPWep7T8X+2KvhqDToqQNnZo/Vpl9INz9Yk/LAPO8VXzdDDmBbeLShb2PbD0tvYTaity7mNVTM00DaQpbfYkEqBPZQsz+z64t8TZSGpryqqqoEyRLBmJi2oyCSYvjOQy+urUK6uYmnMWCs0O1t4C/f64rcdzKPUrCkAwTmsAb6woO8GIA6+l8V0olbOwnRKnUSD5S021DYsWPpvseuxGKOVzYGxWAi+ygC/tiXiGc8mjSUlWYxIsOb4Sb9BBG3zvdXzLMVbRYkPNrQW5V7QDA9sNR1Duh34fV5UqOQWSmWP7pEgAAT+rvgaagrUGIuS4qbHmNyJMCdo9MR8AJbJ+a/MzkbkWEMPi6SL97kYteHXUKadMQEdU6GxiTJtO49gO0YTVNrsCdo3YMjU0/VmT9UtLM29wJ0i46DHuB0lqOlcjmXzD3EDYixsIIna8jfFvMhVDKQCzDSSSsxDCAY6yZ+fa8VasKVPSg1WFMARcnpABG5iJnt6xq39SuEXmpComjmEG5jqIJJbe56em2LOYyMsSVPyCn72M/bgeqjUtPXqdp02YfDAmB+1MHsDGNc7nAXaEZvWGvb3FsF1yUKHEqhWhqUzNVjeDbzVF7TF+vpi1+UFUp1ABpVtAaCRpUB9hdWYW+eAVOp5mRe3PTdWI6m25Bv8AVHzwW4ZV1ZWgjq5EsDpiSSS6COuwHTG84UvozKLC3E0JooxP/h6QTou0hpJ1fce7b4CCrrzFZwQxalWuYt+dUCN+h77feVQedlat1LKxaF6SAYGq8AmLDocL/h/Iu1DNNqh20UUiJ+FdXyuN/wBXEwSpt+7Cb6IO8Oyx0ZZhJPxxESzoYA9iImN53xS4kdD0ACYRAzFhyglzaTt8RHrB9MHOFoJqOCAAwgFpICrU0szAXF1sptpO5wofSCC1WgifCQpN41EKGmPcnfbBi+fJTFP5YjllaA8gqun82FddVhqJc2Pf4BB6YD5YMfPqjVp8unVC/qeYGJt0P8iNzgxkm50UnSHR10ga7LeT6RfV3HbEPAMwr5nMU2FqtOCFBBhQN1N45SPSfXEwfJckTNmg6ZYcoL83MNTRqiYPKIktqJ6Wk4W/FOXRadZxBFV6aWIkhSx/WlrBNl79sHOO8SFMswN6ahEAXSFIpmzGJYw1lFhBPUYVstkWq0MvTBYEqzraNQDBR13ZCTJ7DGuJNO+nv/RnN38oVyVAgl1QSEo04UnmJWoTF9hJM9AST3wRqOlEpSVQTUc+a+mJY2QmTNiGgQLGZnEZpvlqBTkeroQ1EJeFGhkKDQLXuSSOgv1CcBz9aprLmQjtUmBEWGkDazMYPTAk5XLoL8v1GChSFOkHBI1gqBHaS5k9yxtHQDpgfw+uz5d6+m+rRN/rPUcr96/ZGJa7TlcuIIlXYS1+dqgW3QEhZm+0dcEOCUNOUpJBYl2I07AB4LkbkkAf+YjGb2TvuUlbX0A2RpA5fSraYWpWHLsf0YBvtIY7XGDNHI6/IA1LSRKdWo2m4EFgkHuDp27Yiz2WGg07fnWpUSTckBRe0RzMTcx27YLcTq6ddFabvMl9BKqLrpVmNyAsAabmCPZSn1RenhGMtnWNaGiUoyyEF2SA+jlWybSF+K9zsMLXAMwfyyoFDLq1rzhV1QrwQAdpA27W74O8EyaU8xnQVXdQbxqVQW/DV3nA7L0D5NWtUAGp+SBDEsSNTfsqDA6A+u71JWvoS7e5AG8pygZDyOSNfwiAHa0kgEEWEbd4wUzPm1MmWr0lUpUmmiMTdSGuSvWB94wmcEfTRr1XXmqVhlwYBIUP5lQwReJHvh9yub81KqA6X1ug1RBlzJ/e3vbtbbBnjo3QY3fIsZHNtSpZlzEQSvMDC7G87k/ytgBnaNRzTYrp1kqNp1CJFrk6WUfhhk4vwwLks0VIgFVWB/8AcWelxbEXgDIq1IPULaUYuh6KSoQ9fTt/LGsJKMHMlxcpKI68HqNTZKKJTCpSZpLyTsLx8MknAPPZXTUrVQmoE0jrNhUKrrB6WZ2HpA9MFMhSpRXKI1RrUtR1DUfiM6TyJBg+xxU4lWladMgnTEQwGpkWekQg3ImYgd8c6k6S6s1lFWUOK5XzRTkwiEs1WYWEUAdOaSC1pNpMA4VK+cXSSgYprGlzuVJAMiZ6g9djttiPiXF61WrXllFBNNMRMkvAAHeAWnbrGNKHD6vlU6iS5LMkGGEiGMA7gbW694x2Qx6V8xhJt8DfXzJbJCilPTNFSN4klRsd7Ge9rTibheQTLq6o5YtWXosqFiFEn3M7icRcOqMKdIzoY0eUwSQR23m+nr2AAxczcCd4Vxq5FBJ2mGNhAG18cbk+PU2irplGiWNTN+ZemxtIAGldQBDdRNo7j9rFnK1AzgAiKUMz3ABUBdtrwenzMWD8Azfm1qqKCAbLB2tzEE/B8V7Hc+hwUrcIiiKFNhrquA1QtEj4mIWTsL3GKkldP0FHf7l/JZ1XptXDLLgpTB1iEQwWBMQJEajG0+mA/wCVx/8AWH7ioV+RZZ+3BPi+YVKDsAfLSAo1q0KBtp+ETYyZN+mFjNZ4I5UAW3h7Sbt984Iq36D3eyFvwtmT5opc2kypH7OqFNtyJOHriqqy01pABErpBg3GqQ0drzfefTATgdFWNSqECAsoXQFETtqO5aSSb9rYk4dL5nMaQVg0SB9az1CCek3uD6Y3ztSlqXT3/ZGNUqZcbNNQqOmmVEhF5SWDMTqkgzJfre14g4n4Jk2p00gS5qVHsszoNQBtN7G23fbAnjDEaqlORVYlFVWLMxIAG0y0k7ReBfDJnqgpqzMoDFFDiPhOkMV3sZBEE9ffHPJPR9Rr8xHwzMahmNBYQ6UwOWdQJmwJVfhsegPWCcAvFOUOYqKqMCdKjVsY8vUC0deUj/RxF4bovToZh2BioyQrGBApuYPUklxyDfUB3wQ4kzU8zTKggaqSgaRA5lWAw3MTfuDjTToyfL72QPeO5a4rmzRzWX2ZaaIDosYMgz6x/PHsnTanxai+txqGljYydLCDG4t909JxH4j1PmK6rpXTTDErcmCPxJ9euNKWZQV6TKoOzkgGdYEGbDofT+sQdK/qXIm8YZIhyXYVQGDEAGSNNkiYEjtcknAXw7nmavqdhrVXKrYKgK6aaC0zLqflh48aUWemtQeWYH1TAJJAXUYuoOox6fZz3w9RjN1ngFWpVHEzAECbqNpMQI7Y2xu4ST7GUlumH/ymq9CvUJc035aQJJNi5qsCVURdJNtiOmN6WTFClWowxqJRUt9W7EaiJ3EwP8ON+G1vPzlVCPLRadNUG0UySxP6oYwL7zB6YrZ1Zr12Og+dTJBLyAysGAB6wpB+WMpdvoyqCeYyxeiFHRaelQoks3w3PU/Yon9bB0RRoIWBApkaiIltLBtG073jtGAudruKNGoAdLFWCi0BbA2i28Dfa+CaMXoVCRIadCGDIdLsTJk3PXvjFyfXuaRSIxl0enQqsWBp1fNZQYjk1KCBuBAPeB8sC+K5j87RJDh9S1zJkiGRLqIVJUgiRq79MXMhlappZh3Ryh0rTAYc8KQRay0xN/Wb9k3NZnzs1VTkDan+H4SRSJULO4MDc3PuMb48Um7fYiUkkPqZN9WaKfHUqgLa4JRQWPtf7D1wt+N8x+bp0FeqKSlVDEaQ+m6v2eWJn8OuG/NV/JUEWYBZhoALQKjEmQsAQN+m5OOZ8OpnN1qKwS1ary3JCqCLktdgqLNz8sHh43K+xOR0qDfh7hapljVrDmOtqQFtTF0lvYgJE7DV3xc4RxBGzBpZeKg8t0ZwAFqPOo83STqaR1P20fpJz6ECjyeUAGKKTLBVEKzD6sj4RfbApOHPlqmVqVKvlswGkUwRH5wqwVdvhIuT16400eZFyb5uib0tIYuO1NOUzSoCqIJDOPi0reD1gjFjw/pyuRfU2mppFQoYkGoshO8iY95wQqU0/OPUbVRpo2nUAGdtzItsbG2F3idQVatGmqP+fYBna7SIkoltIAn3xzQdx0HTS1ahl4blWpZVFedbHzHpkrLsQWAkkBRI27CN8AeK5tDlKWaaQ75dgCLGGZdUAWA5UA7CReTg1n2paKqq8KxK6tXM0AgU01fvQT21YWfGCihkMuqwyAlGZR6MWax0ySCOh+eNsVS46syyOgRlsksU1Un/AP0ZhHcmYKaFJEwLTri8xEThi8O1qRy1Py0gJVrIJE6iGKltVtNjAmMCPDtTzTTCp+ioO4OxW7AbG9ifaOsiDXBuFNrzi01t+VVGAW0yiMC07ASb9ZPbF5W6afvoRjXDJ1FOKQWQosDMEX0kkgbkwd/reoipxPOjyK0TDVuTlkWQE3O++/cG+2LnFjTRqSqR+bYJubtUlnW4J3bACvUWpmKNJ7oAxa45pBJltjsLfLGEIqzRukXOE5HyaIqkDza0BZCEBWPTUbFvYgBRtOL6ZgoELkKCr69IAAkkGS37IgXi/XbAjiHEfMzNJEIgMTNPTHL0kA2sIBmwEYg8V5ljTpimVDnT8IMss9DsQN7dMaOLlNJ9SVSTLtPOtmC5dpSk/mhSwBUBJVbCGnSoiIse+BeUoakDPWCM1ysNaT6WvviDglCpUSrccwOsrDciqZ1e/wBtxjR1E87VkbqsHl9L42UabSIjK1uFOH+WGq03Ymn5utQqkKxUHTcSbNokewxX4VmgmaqU9i42LQGanU1CT1MScNGdpLOVmpr82vqKwVkEJqkbQSNQBtzYHcJ4VqzlWsaRZaQdKQiA76S/KDEqJuT+sMYxkmnfYtrcsZKmcqjVmDEgBtKSEoK1OdWoyA5mCdyNrnGOBZ2m1F61YoQrB1LkjVFzKxNT4rCJJF9sLnHMx+UVFBDqID1ZfVLABLkcqzYQO6mbjEmaes+TAp6xTV/LYAiC7RYafiGw3NyNsU4WkmVaVvsX89mnNJXLIT5rNq5pIckiDfQNJ7ExPXE1R9eYkNKl6bEmDZWbYbBd7C5idpwFo1Gq5eA2k3SoAHGkpr0sf8Jk7/D6Y8HanUyur4hSpjmkF7CFIj19MDxf53M1KyxxbNCnny2lRzhYEsCSumYsTM27YlymXZarIW2I0lzuFibWA1CIHt3xQ4k4etVddBQ1EjTMSIg3uLE7dcWeNDQKOpj5mnUQfVxpHey6QAMJrZL0KvkdaKrmcoAtPlUVbgiNS8oJvaZuOs4UuF0jTq1SNXmOKtMKZsNAYty7TpEAdjhv4L5aUvJBLGkgqN5YtqJZtJPVpv8A4fWMKfGx+dOiIIUkyQQCzK3UQN56mQPTGeN3cRy4st+G80rJUrGTpowYUkGJVaek/EdTseo22vj2WQNWpkmVpeaarFeVUWkoUDoHJsYjCzw3iDilWpm51Ai55hqWbi0SAT9mGXOZ9lFeS6rUMyWVTqRjAAIstjcCSQ20Ti5wcZNe/e5MHcbZ7xBxDzkBDlWDyugEKikjTYgaztFh16CcOPgmiXydNqukB9TG47RY/VsDb0OEDh/BHzFRKSg66iioGJI0qYmoBJk2beRf1GHivTWhQo5KlSVKaBl1MA4sGkgEyZM3I3tiowgoWx7t7ALxH4lSrWWgHLUwCh0qUAJMDf4gB8o+3C/4Y4ScxxJiwK00UVHi3wG32kR7TiLj2XK1xAIDKWAEE6Ukdz0X7MOngmmUy1asqlnZyqgxew3J+qCb+xw/Mpal1Q3G19AX4hzjvUCroLlgij4mUEk1GEfCbSWPqBscEfDvDqGVTMOut2pDyVIUSW0y2krYTYReNNzvgBRqoRVrMyhVlFuyqzBVBMbu0MYPXUel8MPFlOXyVGg1ZafKHYJOuozEs6gD6sk3nY4yVpV7sTp7iL4qopVqks2lRMIisbLIIJN5Zj8XucHKPB34hl8qP0cFy7CCqoGbU37xI+H22xmllSYpoi+ZURmIvqZmA0C5sE1zvvfBpRTy1ChRos7HyqjVGSGLNADTO3NO+NHkWlVynt90QoNvcv1cxUBQI9OmpoqqzDvHV9N4t9ZusYF8OpU/ytaoJ10gdIc89TUshtPQAavW4xfzOTFKmTJpuKYDaRMWjQbcxFzNr4V+Ba2zDuXIklRUbdtK2WO0gScc0LbfodSqg7xDiGhHZyRFJ4VTIGowqqbgudiZMc3bCFX4zUalQQqrKtRhzA3EatJGzXf3EeuGHj+YGlVQFB5LQXADRJ/OGOpPb9bCjRVTYlwquNURMuo2v3gScdnhoqtzmzunsPP0euPKqugBLuqAkAQBGpT7STPbBrNZ3Q0IVJEPUJMySSxk9otb0HXAHLJ+SUKYQHlpmsQ4LGSJ0nTbYiegAxZyNQtlg9RlZq0v6BF5VEdRJYiN5jHNkblJy6WawqMUuoPzmcUpSqVBruKzXY81QzNo79biOkYG8JoVczmanlag2iJsumSsyRYREyL2HfBDxCG8oHT8bqiAgktpBgKDtBJERHadyZzOjK5JOTTV8vTUJJszRq9zb7saRdL1ZDWqVHPK+eVajUkCyh0aryT1PYg+388Ws1njU8tB9RNTRJJAHXUDbkFxgfxPKt5gqUyssQpRPrWt+8Zx0DhvhM5YCtXdVGhAFNtIUXLt9VRe3djjryaIpS6mUPmbSKXgvgldqDPW8wFiEXUG1BT8RW8m1o2sTi1n6XDlqMpoVmIN2PmyT1J5hv7YseIOJlKPma0diOQ09d5H1TIWyxDdRhPpZVnGpkqEtLT5tNbMZFmaRYjfHPFubcpOjR/LslY1ZTNmoOGzBu+pQLjRKl2b9QC/pj3innqUqPltqePKPmqAqFBrdlG8wxvHzxjw/WNTJ0xys6M1NleKelNR13bYBYvgNkqQbPNoROSixUK5OkAaQSzDmMG/vjNJW/Sy7McQpPQypVA4VmAY8oTmMqDPxETPX5RjT8rK8MD6RKVZEvchfTpcxaepxR8XcULsoaJSnrMKNMsAQQ319xEYqJxAvkFohVaoKrAAKdYBBv7TPsB6Y2hjk4JtbtoznJXSNsvmgZqwqpUEuSBZrG8es+43x7iucWogbUQy6bR9ZQAes/8AfGaHAc0isWRIcXBcTYmCsAgHpc7E4EvVdXIdYIi223p17Tjp0Ru10MNQ0LS8xKAOgqdKsxC6mZ2BgGdRIYkG31hM9N81lfyjiaICFVJqOxOvlQzzdJnSseowH4Sj/lGUsPL8wa1YgD4yRIBk7nvhm4MwD5yuXCltGWR1SPjaXhZHMPzZvv8APHNO4O/R/d0bRdoj4Nxhm4iC1V9NWkysIIVGZiyrB3HTUP1vfGPFIRtTBg4FIkEDeHUTExNiZ98CMxnoqVHpsVcugVhdgzMLarnUSDJFp9MGfE+SqpWC1ACXoaTFuaJLRB6iduuJcalFrbYE7i0LfCaBcVWUzpppqAvvEQD6rf1wUDHMlkUBJO4MnnLEsxHQBY09N+uK/hLKmlTzJlWkJIBMjmtzRA6+/YYL+B+FO2YLAVClNmLKdJkBJCkExfWT7xe+NcjTnJrpwKP5aHPKvSoUquakJUICIq8xppIAAUkTJDNHt1wM4gVp18mAWapUdnOuIbWh52sJgCwjacDvF2X8t6jUmKLUlSACpAaOYajLA3uBFsDPEPFnZ0rM5qeVzKLASBqYT7grMbRjnjHVSXqbSagrI/Gh05mnM6iCrLeKcyECxawUW6zhu4IPL4YpDwJdiSLuCSdIv6SfnhK43VqVKeUbUoVnNQqTJBJiJJJICwJ9sN/iSutHIU1qWdVBTTMRIK27n8A2JknohHqKLtsqZfJB6lLKwj01inUIWWkhnYajZZm0XsBPffxFWNXMUqdOmUptpL1CCG8pY1qur4VgRI3Ptiv4Xz7+fUFWoFIUlTKxJLEjlsLmCJPwzNsbcNBcmqKrFqjeUrsGiHnUFQm4UwPkdsS7i9+n9krcM8HFiwSoWqlgAWBJhSFYTECLD54GcXfMnyctrp6hoDilE652dhuesC2C3FMxSkMRUY0fzaU11AOzDSsv0B3je+IOGcK8omuY00wRStHNGlqpP1oMj1xEJdTSS2o94h4uDKqwBAIerpsXXRq6egwo8ORUbWxZgTqJ07i8sB/L1wx5+otBGDOKqtIYgSTUaJHYLefcqMAaGYQqzqy03BRtJGo6XSx3iBt8sVj3sG6aQNzwrVCABqpjlQBSCLjUCLkhe+2/bFzwxw7zHJA5WcOk9VWAz3MWAH2+mDlTgQ/LMq4LIopwUPLPlm509GZRPzOM5SreuUYShNOmAvQyze1o9ovvjWeZRhUSFG5WyjxzLtmqj0QhBfSmrVGmmDzEzZRAtP2YoUeLhM3Ty6kNSoUDRBDNp5Ap8wg77AXH1vQYmqcTCUWRAVqVS5JkTGmRcmT0W1r+uJPCPhdgtNHOl6xapUtdaYHIAexAB/xYcEo42pft9e4pu5bDPw6jSZhmHZZpEaSQY2gsQewFjuMI/jzjLtUSagKswbQDcgE3iLD1OGfj2dWgq0UUlBIAEltLTB1T7b4DZbw5SfMB6jM6pDFADpTVp67mYET7xheHS1a5cLgvI6VLljB4N4NQy9B8xUBBKEhWiaYY2/xQMVPEVf8ALHWnTaoKHxVKhIHmgX03IhSYAwd45xKmoqMtFqqKVVYaEkCYaDLe18JWZ4x5etiwRqr6Vh3EHrAUE2LTuOmHHVKWrl9CXUFpRV49n9WbWkXVkRSI1Erss7xMC3L269d6mdkkkGZPp17RbAjLEhK2ZA/Nq4pGoLk6mVgqlrHufltgZnM62toYLeIntY7mcdHkXSXQxbfI38Lzqvl6agIC5IA+J9dR9LRO0qDfoIi5xikQM3UOiT5NSFRo8uFUwepaDDerYA5hTRypVAylXDB2s55blZ+GSp/2wz8MoqWKASKqF1ggHSqrpGqPiJ1ahebncYzyQUbl03LhO6RR4fl6VZa4f46dNFBAB0iBoAHvN9z3wv5TOnKKxPOSwCg7bSC3W17dTGD3h9zTqZl1QM4SiwB2GkiJE3u037DClxhYdhNhUYaj1jrH+I46MO8nF8bGc1smWqfiXNu6B67aNYsNKgLqvIC9ut8a1s8xdqdVg0NGqIjfqu4t2nANMyyMJ+qZkel7HFvjFSKzsCTqAYSQdwOvzN8dLgtXBnewf8MZj89l2BLHzNOpgSQHhSCPnE/PDMc/5OXEmoDrr1WUEcxgKB5gPKI+sL9Bc45rw/NsrKwJBBMEbzA/nhh4o2ug6hz5aVXQKDYCQ5J6tdgesSe2OXNguavguMqTLvgvLmrmZAGhay1GH7Ktqt7EjD3ncpVzObqlbqitzHYSLDC39DfD9TV3aCEZbz0MhrdojDd4orvlKNdkBPmAkAdOgk45fEv/AJaX0/yb40lCzmvCsw6JmNP1VIYgdn2PSNx7DDn4OZFTOZuk9O6ohEMBBBJ32ue31ThB8PrNCsxAOpgACTY2mwO3NbDL4X4hRTh9SidQq6w5E/HTIBgbgb/fjbNGtTXO39EY3xZU42fKc6awrOqg1ACWQfqiT8UC1oAgDriThFakdKO0kurtQ8otIdFJv1EHb0wKTOCvVPLFzSX4mnTYQwEEAHYj3wQz3D1NWULJVIAlWgEKBB9DYEeoGJlGtpbMtOTbaLa8JmpSZEikmYcFahjSpUMVuCTEWB6wMH/pLzDpQ0QuhT+bJgyFIkxv1Av0LYCUa8vo+KoHVtTVW+QOsQSYN/bE/iqk1XImqGJqI5GncnTuLWYQOm5vjGLfmRUvdjpU2gLk+Jh6hAo6h5bGQp30lgSAIAuTh54Jl20U05eSkakREGrPKANgvff1xyvgr6qppaiskIDNgrkLEdd5x1jg2Yhq7EU1qQyJpHMwBEkjosz/AN8Pxq0uiMTKtKg1WrRpM6lEYeYqagqnmJBI+J4EFtuaMaeL+NUisSNNMtMsQAQNpHMxuIA6k+4IVM/ToZdVUprkMQiwNRkbTMLpmJJOOW8ezYqPpEAODJKr1G4jYyDbEYMXmNLoaTlpV9SfNcZNR6QNmqJSqOQAASFLNbrJ0mfTBDhtXVl2ULTNqcu0BhAPcfCImPfvhWZS7qwcN5dNVJ5uiaYmNsEsks1Xao0RSJ0gwHKxFxbeMd08Ua2OdTd2dE4Pn0ag7hnqKtZ0puYl5Ek2uBJbfocAOMZ4eToDmXLM0QqqWNyWHSBbviTgFBaWSZKZ0u1IVX+LUQ5BCtI+LSOnb7Vfi+ZmKRGxY6WFgtoEgzIJ2iAMckMMZZXXRm2uoWbeH8n5+bQTGobTYIl2JY9Y+8jHWM7UajSYaNUEE6WGoJywsnb5YUvo6yCojuySI63sVuR6SVt/tiPxhnDrDOWpG6BZB1kKSCb6RFiCfQYXiH5uXy10Fh2TkyhW49TfOeTTo3d5gkn5A9drdLnD3kOGVaShFX84WDVahso6wx/VXbbCV9HXAVAPEMwzagCtIEWBJINT1EWHz9MW/pB8QU6amlTao1RzqYmVSOkKNxi8kE5rFj/cqO95GMPFOItVyGeqmpqADKjUrAaDBA9zu2ObZDh1MpT86qxAkqt5LMb6VEsSSd5A74avC9FavB8w1UBxzkAcrADvFotM9hGFDwLQNbN0jp1BT5hF7IgB+34RjXGtMZ0+GZSeqhk8fqMvkKGVoIVVXD2GsFn1E3YElvv+zCzS8GZyoNY8sarwzX+dsPXitWLzsiAldKhlV2BiWkQSPxxS4V4PzGZopXWsyrUGsACYn11YWLxDjjVv93vyVkjvQh5OtWNB1Yszmsg5iZgo/U9LfjhhpZrys5ladQkIqlDqW/OkQQLzqaMLd1pVqbEkLXUKAb6edeU7CR1xd8U5krm1YSCJIJImRzKZHWYOOqcVKVd7/hf7Mvy7hXgY1V8wIMeQwOhtgpUCdiRyx7keuAnFWFSo4Ecw1gD6sLp0+p0ge8YL+H3Y5ui4cfnqLhogNqK1KkKD+0sYDcZAWpQZTc6wVvKwYGo9zvHTbEwVZP29/wADlvACINQ9QBf8MSaCyxfUogC2w/3xbzlAIAAV01EBmLqRDCLz/ucMHh/gYzKUnlG0sVZtoKwSI68pBE746Z5YxjqfBmlfApUKJKTBiSJ6TpBAnvhloZZ3dKclQz1WlpjTA1GOs6Y9Yxb8bZtaoo0MsC1OlrgLETy8xg3PSTHXF7I1R51M2XSgQHS3KfLZmIHUz8sc88rlDXVclafmog8DcSfK5rygNSVj5fsZEH5THzw5fSVVYqtNj9VSQPmIxr4C4XSqebUcAtTrLUBb4hIF/mRPvi99IdNVpmoCupurHoDYDHn5pxllTS32OiKeg5OpWmvloZirLAzJJUWtHLaPecMv0dZEZo5ulOg+SAriNSlWYRPrY/LCpxGlpZmU2Z1YEeocx+GHT6Hp15uFkmAPRZIJx3Z3WFy+hhj/ADJEHHMquSpCtTUMyQFLCR+dJLG0SY5Z3xUHHFzKFkik8c1Pc2+spMW+/fFTx5xAio9INIVrdBAOpbdrx8sV/BagVQdKNqRlOoT9U7dQcZ6E8OuXJanplQS4NTD101uAAygvNiAZA226GehOGfhOeo+RVLAI6tZQogWnWO82HTphS4kjU2K6lhTPuewPtgl4LzY86orUzU8xZUz8MQWU32MfI4wyw1Q1djZOpfUWRkWpZgNAZAyqNRADEBTB7T6+uOm8HylVKNZjCGoT5ZW5UXDBu1xvMWwlZ3hfn52knllTU1B1kyoQsSTJsQsjHR85S1UigUU0EAlSLKBJHpI6euI8XlTjBdWjOEabOd8T4gGr5dAWZqbtJmI5GPKNt2NzgFmwTSmJ0qsmNi0Hf5nBcUadPzXHNq1hfSwiDPacBUz50vSi1Skpv0IVT/KMd+OKpaelGUpNvc0puq0LfGzGfSCAMXuHUddOm8yPMNG5sFlWgnp2wIeiUUk/KPS++DpoeXwz1Ztd/wBpx/0jF5OFXVkRGR+L0mRXnW7WbUzGPLaFUwII6/1thZzeZohy9QF6kwIdgT9h+/EfD2C0UEwShZjcTqYmDfoAPsxEtOn5zvUOmACBEwfX5Ywx4lGTNJy1RsN8A4u4y9ZnOlAwUKnSRygT2AknrGKfC6NXO1loDSyE62b4nEC5LSfUR7YGNVZaS05jV+cIAEnl0iT2CiY9cP30acLFOg1Q2auwhiJK01O8nuZ+7CyqOKMsi5fBWNudRGXOV2oZcaUp6VXRRDi8ibKoB9I2xxrxGajOz5glqvVSRy32a8zcWG2Om+LvFOXydMigvm1wNIdzq09NXYfLHGcxmDUYs8lmOon1OK8DiklqZrnaS0jdluLsvCvJYtpaqQkdFABqAxcglhY+vbBX6MsuoTM5kuy6YpKoElgxBa3W0DCVxRitHL0+ylzH7bkD7kGG+nWehlKNAlV0A1GIiSXuRPWLCfbFZoVjaX/ZmOPeSb6FDi3E/MzWlAFpUw7RqJ1EI3MQes9ffHQfA9IDIZYaz+jBPOy3JJNveccsqIpao6qBNNlMTdnIHf1/DHYOCLlhl6QgpCAadIsQIPTrvjm8WkscYr37sqMlKVnFuIU115oKRGpWETA5jb5aowPqFgEm5BPz2Iv2wTqfpcz7H/3BirS/8L5/yx6UNl77GMi5w3PnL1MrUgfm6jDmmNLG8xewdvsxDxiv+cAFwHYqJkXcEX6zG/tivmf0Tfv/AOXGc9+lp/u5f/2aeBRTlq9+9wvaiEUyWICtUg3ABJAuIFjG87YdMllHymTZUU+dWMmCOVYESCIBA623OGXwb/YW/wAX8Rwm8Z/Sp+4McubJrejovvRtihtYIpLmgdSlkMmYIFjvtaJwycFerSC1KkAGoFDsRCaqdUj0HX7RiPLdfbDBnv8A5dT/AL//APXjHJ4jUtLXoW8KjvYW+jvKhq+ZdGJpsFQneWuS/tMxgN4kTMVqxospikTBPUDYjuYwy/RN+jr/AN6P4cQ+J/7SPZv4cc0np+bqv9Dj+U5ZxAqGUNPM237SE3+8YZPodrs1bMIu5pgtPVQxn3N8B+F/p6X79T8Fwb+ib+2Vv7r+Yx3Zt/DyXvk54bZAL9I60zXmmCN5nqPqn582K3hGqPN1HlSmGd2/VUrE33JOw7nBX6Sf0p9k/ifAbh39hzX95S/hfF4t/DIcleUN5rMflCMwFlOqQDq0sNiSeaJvGKfCc69GorI4DdyOkRB7yP8AVsScG+A/uH+JcU6nwn3H4tjKlvDobX8qY+VKFVKtRWhnqXDUwCQonUZOxOx+Z6Y18P11bJNrYmlrLMSxkyAxSeu8dMQ5H9Nlf3H/AIWwN8N//LH/ALz/AKRjhSuD/b+wntJCvn88C5SnZCxiCepk/iMM3CuEZR1BFIFxctqqamj/ABR8owm0frf3h/iXDV4S/SJ7jHo5bikkzk1bknEaeWSAMuDNudyw27fLrgbl6D5qqmXZ+W50oNtMBVA+eL/ir637x/Bsa/Rp/bh/dVP4cTFfK5FJt7GnFuFrlc0tBaoZyACCQdPmHlBMQCLn/wAuFmuwq5krDHXIsTJYWn7sFPEX9uqf3lPBXhX9vP8Ae1f4BjSDpautGko8xXcI8H8HFmatXbSCISmDMqLSx6W6DE3HeOqsUKJJaIkGAo2gdAMH87/Zj+6cctpf2p/3F/jx5uJvPkk5PaPCOxpYYfLz3IM1lmepA5p5WUEzbUdjcra56EjvganDSZBf7OgFt8GeFf2pv3W/ngZmf+sY9rG3x6I4JbskRTWzFOmqyAFUiAZCC++3XDJ4t8ujRUFeapIjUDyqQV2uo7d8R/R5/aG9/wCuKv0lfpl9h/DjmlPV4iOPokaR/K2D+EZqEZgJ0x85NvwP2Y7Jw3PE0aZemytoWQCCNhce++OEZDZ/ZPxOO31fq/uJ/AuMPxCKte+wsPJ//9k="/>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tr-TR"/>
          </a:p>
        </p:txBody>
      </p:sp>
      <p:sp>
        <p:nvSpPr>
          <p:cNvPr id="21511" name="AutoShape 4" descr="data:image/jpeg;base64,/9j/4AAQSkZJRgABAQAAAQABAAD/2wCEAAkGBxMTEhQUExQVFRUXGB0XGBcXFxccHBgcGRkbHBwYHBoaHCggGBwlIB0cIjEhJikrLi4uHyAzODMsNygtLisBCgoKDg0OGxAQGzQkICY1LC8vLCwsLCwsLCwsLCwsLCwsLCwsLCwsLCwsLCwsLCwsLCwsLCwsLCwsLCwsLCwsLP/AABEIAMkA+wMBIgACEQEDEQH/xAAbAAACAgMBAAAAAAAAAAAAAAAFBgMEAQIHAP/EAEoQAAIBAgQEBAIFCQYEBAcBAAECEQMhAAQSMQUiQVEGE2FxMoEHQpGhsRQjM1JicrLB0TRzgtLw8ReTwuFDkqKzFjVTY4PD4iT/xAAZAQADAQEBAAAAAAAAAAAAAAAAAQIDBAX/xAAwEQACAgEDAgQEBgIDAAAAAAAAAQIRAxIhMUFRBBNh8BQicaEFMlKBscGR0SNC8f/aAAwDAQACEQMRAD8AfVGJVGNVxIoxpZBsBjcDHkxuMS2FGIx4tjbGMKyqNFbG5fGMZGFYUYFU9sbasexmcFgZAxupxHOMhsIZNrxjXiKcan3wAWA2PasQhsZ1YAJC2PasRE4wTgAl1YxqxHOMasAEmrGC2NNWMasMDbVj2rGhbGNWGI3LYxqxGWxgtgFZJqxicRzj04YWSE4jJxjGrYYjBOI5xs2NIwwJQMbgYjBxsGxnZRIMba8QlsY1YQE+rHpxBrxsHwASzjM4h149rwATasYD4h149qwAWJxjViDXjGs4QFjVj2rEAbGdeGBNqxhmxFrxrqwASzjOrEWrHtWACXVjGrEWrGC2ACXVjBOI9WMasMRLOPE4i1Y9qwAS6sY1YiJxgtgAl1YxqxEWxicMCYtjGrEWrGNWACQnGs401Y1nDA3DY21YiBx7ViQJdWPasRaseL4QEurHtWItWMB8AWS6sZ1YHV+LUUbQ9RFa1iwBvtjK8WoESK1Pr9dem/XC1IVhDVjGrAGj4syjMR5oEGJMgH2OLmY41l0EtVpi8fEO8dNh64WpDsJasZ1YGcP4zQrFlpVFcruAfv8AUeuLFTOIolnUDuWGHYFvVj2rA2rxmgoJNanA35hb7MD6/i/KqY8zV6qCQPniXNLlhYxaseDYCDxNldSp5y6muP8AudhivW8ZZNW0mr8wrEfbGHqQWMmrGC2F8eLsnLL5wkehv7WviKt40yirOsm8QFM+94wakFjJqxnVhJH0g0if0bR6svytjOY8f0hGmk7d5IEfjheZHuFjpqx7VhKf6QaN4pOR0OpRP32wNrfSOxB00Qp6aiTF+sRODWgOj6sYLY5X/wAQszvFLbYqb+vxYG5jxtnS0iqQBeAqb9vh29MGsDsurGNWOK1PFubLajXf2ER32Avjev42zhKkViItZVg+pEQTg1+gUzsi1gSQCCQYMHY9j2xnVjia+Kc0skV2Go6jAFydyTGM5TxdnA1q7nqdWk/cwt8sGv0Dc7Xqxgvjj1LxnnB/4pO+6od/8OK9Xj9eo0vULGPa20QIAwPJXQNztC1ARYyPTHtWOTcL8Z5ijy6VcbAGQB7Rgs3j6pP6JP8A1f1wealyIqZr6R6xkIiLO0gkj7wD9mB1Dx3mwxbzAQTJVgCPYdR8sX6fgEWJrGbbKOvvidfAdIKR5jm8kyOo76dscfxmFdf5NvIkCeJeOs1VJVWFNTAhBf1ht8BszxSqw0mo7AGeYmxI/HDvR8B5YXmpPv8A6jFil4KyYPwsTbdmv99sS/HYfUfkSEVfEeYVdPmvpO41HtHuMa0PENdF0rXqKg2AYwJ/ljpCeFMkB+iU9p/oemJ6XA8ootRSRvyj+mIf4hj6Jj+HZyfMcQLkszFjtJ3PvjRWY9D3x2qjw2iBamg+z37Ysfk9MAWXeLd+334zf4hHpEr4f1OHlah2puetlb+mJkyOYY2o1TPam32bY7WhAF46kfL5Y8riLbxP44T/ABHtH7j+HXc5JQ4LnNUrRqq3ccv8xi9V8N52oFBpbd2Ufbe5x1MVknaffv2v/rfGi1lkSO59oP8AtjOXj5vovuPyInLqfgbOfqUx7v3+RxN/8DZwiJpj/Gf8uOmHMKCZ2H4+keuNfyyBME9h9x+zEvx2V9h+TA5xT8AZr9ajv+s3+XFg/R3mDINSlfrzH/px0ClmAQWER/O4E/P8RiVK3TcjsO8EEfbGJ+Nyv/wflQEBfo4rW/PUhbfQxONl+jSqbPmUP/4z/nth6bNHV7SSf9DGxrzsZmPsv/TB8Zl7/ZD8rH2Eul9GcjmzB+VLt7ucTf8ADSnscxUib8i/1w4PXuIbffsI6Y1rZgxv33jp9aR6kYXxeXv/AAGiHYVh9HmXA/TVj7aP8uPU/o6yvWpXsf1kv/6MNFKoSZHsJ6z/AD2xVq50THMYMm/SYHuML4jL3DTDsA/+HWTiNdcx+2n+TE3/AA6yPer/AMz+ijBXNcQAJE3B+4RJ+0xjNPMhuYHlURM7mJn1v098HxGb9TCo9gR/w4yPet/zP/5xqPo94eN/O/5n/bDBRaNROwv67SI+zEb02LGDsYF7cq3n5m+D4jN+oVR7AQfR/wAOjaofeo2Mr4H4cD8Dz/eP/I+mDXlPpBNpEyBMCRE+pF/ljLZcECSSbiw3Mjm+WwGDz8v6mFLsAm8E8Nn9HUn+9qf1xJ/8HcPm9J/+ZU9f2sFhRJa2wBk92gEfbP3Yt09BXULGAxmPXf1M4HnyfqY9K7C+fCPDxcUW6/8AiVP82MHwpw4b0Xn+8qf5sMNJpFukye3X8BjNSjWJJU8vT+uDzsnd/wCQ0rsBqaqbzF4+Z2/ljXVAmApUXB6mBb5YiyNHSnmm95BMxNwB9pEjFXzWqO079juRC9fbGVD1BX8oQrtexjuOvv1+/Ef5SGYcu957mSI/2wK4lVKlWW8G/oWSw9Lj78ZQw2sSVTSQN7qrlvtMYrQTrYUfNINRtuQfS8g+nXHjn1FgJLKT7CF67fWnAanUJXm5dRS0CRqI3v3b7jjZ0ZaRAjkRjY9AWie1lUYflic2F/yyV0kEg3Eb/ER89vuxGc6WM/CFgbdTM/P+mKVPMEqpQdAD6DSTPtqnFmllCq6GMkFesnt2sSD9rYWlINT5Nfy8Fj7W9ATEdryPtxKasqIBEarG9wAQI+w4rcOpKTJtpWWiZmFi82uvvtiOqx8ssJlJQe+lCSf2jI+zFaUTboJeYAoG+q5PqQwH3A40ObIUaPqgSbWmwHcbzP7OAOf4iVLKANIA3+swUgkX2vFvfri1QUGmtMmGJ5gJsxQkj8fsweXSthr3CHmSF+IdWJNzJ0i3S89tjix+UQSDPOCSb2Bv8jAA+WKGZENpBJYAMQRBk84FtrficWPJfWaemSFQNPdnEz7hT9+DSg3J69YLpAsJViOn1j06xzfPGy8QlqhQfDpCiItJAPrMEjvbFQidbMBpd1VTPT84oUDpEJiQUXhR9Y85BNyBqn2gTHv7YlpIq2W+HFmFQN1nboSFtPcSY9hiR68+ZCxp5bCQWIJA9hv2B98VssHARkFjV+EdVNN5gCx3EdtOL2rVQYKedRIOx5gQG/rM7YXBSTYMyhDVCqi4JXrudUm3YKMT1jU0+7QYB+G5t/rti7TRENR0EwxW1zJBF43m1/fbGaiinBLHlps52sVAB9vWMD54BR2K60iGSHgaQWU3Mnf2ktOIq2VqaW0xqMQpN5m7Ge1o9sTJXZgXVfjAIBWImAkzcHf7Vxeo0/KSqW52YpTUx0ACk+m8we+BchSoE5jhXmVSskCArG0xEk+5OJKfDiNIDcoYsJ62MGZvucTV8xpIsAajCfYGAPaTP2YyzMUVyVABKzJgkvH3C/8Avg1PgWlHvMKqG2JBWO2jlMHtyn7cbOo5RtcE9IJDs3sIH3Y1zRNSpqPwK+gD9nyySf8AXfElKpqQahOrmJ6X0gW7T/PCexSIMsxKsCRLMRMk6VT194Xvvi5mWNOm2nmdiFB9dIk+lp956RgbRy9SlFBWLsxesCYFhYSZ/W5/sGLXF8wyOmgSqMqEnoXJuJ9gLdDiq3tAtinXzGnWZhL32+GxHzJj5YuZSjyGqxGwt6katI+RifQYGLkGqMzsw0NOn9UadZBgepWe+DYzCoaSgkkEU6awTLGxciYgT9vthqKuhIt1siUS92NydohW69+bFygzBR7fjvivXzizIPXT8UzzaQQJIUSYn2xJSaFA0tsPqt29sG1lUInElNOj5SsYQ8xjl1WOm3rAn0nFijTK1zKXNNo3MFVbTboTb7sRVMuGoXG6sWNhqYs1x7Ge1hOJMpmWLUXX64HxWLNEuZnbZfkO2C9hJbkQoTDpIUHziNt0pkG97npiRaAUBV3YaJ66TQJB3nrjPEab0wk9UIMkAbvpEei2+V8as6DMP+uqMD6BEIHUg7R9ntgtsVJEOeohqqEtCz6X8okke5k/6GNnyo81yBbSFaT8RgjTH7TED5nEOfTzUpATNSqwDdiTAgz1tbeJn1L18yEpawwLksyifiIJRTC7QF1T3Aw7dUTSZQ4JlCSwcMKagK5A2KwpBt6m89TjDqxzFQkWUsXE7ETp22HKmC1Ooq5KmJGlzz7b1OpkXJJsB0GAdQlq9SGYK6IjTIE61Z2FrALP2HDTtsGqSCNDIOoSknxNqZrm5UBlSZiwYH3I7Yh4pVFJkBI06mXeZ8oDU8nqSCB88GshmeQ1TpF6hBckBTUbQs7kWG0bRvhJ8c5hpQKQUp0ZLLCy71JkLYgXgfjOKxw1MUtokeWyRr0qekiadaoGDG7ryEsOkAHb3we4XQFVLLplwST0WRzD3hhbFLgmZY0syo1FhBSRvKEA7cwLUtxPXtgvwmvqGYQMAKROpukGNz0Miw/b+WHlb3QoJOilkH1ZhnLSKrM2k/qqvl6ZHSWXb09MGc2Fpu9Q3ZgzNfYBORZv3BkdzgT4cy+olnjUCRe+lDWkj0ACT8hjHEM8azSsjUWYruNIED/Xp74zkrZSZOygolM6RJc9IAGu8doYH5YtZisBTdx9amgEm4UwAZje7E4AcMr2Z2nSFImes3A9dKn/AFGCrKTlxsGcUlBJtpQB/UwSW9TAwSi0xWZr5tlWkaQJqAwsKbkkKRH1pYssW+7BlkFIU6BUFqktVYWC69RKgx8K7zN4+yPw3SZaXmsrFiw8kDSYpsw5pNrnVHU9JnFHLGa2nUOVWL82s2WbNEExG0RcYl8UXHuws9QFmpjd2bY972HW8fIC++Kb5rV5oA1WYC5iYkifUG59JxU4fmCa1JVIIVTJIvyrJjqQScQ8VTyly0H43mo1xLESQO5ltj2xNXsVdBHJcQBpo6iAtEMZIuwbSFvH1pPyGN6maAqIJgErAPWep7T8X+2KvhqDToqQNnZo/Vpl9INz9Yk/LAPO8VXzdDDmBbeLShb2PbD0tvYTaity7mNVTM00DaQpbfYkEqBPZQsz+z64t8TZSGpryqqqoEyRLBmJi2oyCSYvjOQy+urUK6uYmnMWCs0O1t4C/f64rcdzKPUrCkAwTmsAb6woO8GIA6+l8V0olbOwnRKnUSD5S021DYsWPpvseuxGKOVzYGxWAi+ygC/tiXiGc8mjSUlWYxIsOb4Sb9BBG3zvdXzLMVbRYkPNrQW5V7QDA9sNR1Duh34fV5UqOQWSmWP7pEgAAT+rvgaagrUGIuS4qbHmNyJMCdo9MR8AJbJ+a/MzkbkWEMPi6SL97kYteHXUKadMQEdU6GxiTJtO49gO0YTVNrsCdo3YMjU0/VmT9UtLM29wJ0i46DHuB0lqOlcjmXzD3EDYixsIIna8jfFvMhVDKQCzDSSSsxDCAY6yZ+fa8VasKVPSg1WFMARcnpABG5iJnt6xq39SuEXmpComjmEG5jqIJJbe56em2LOYyMsSVPyCn72M/bgeqjUtPXqdp02YfDAmB+1MHsDGNc7nAXaEZvWGvb3FsF1yUKHEqhWhqUzNVjeDbzVF7TF+vpi1+UFUp1ABpVtAaCRpUB9hdWYW+eAVOp5mRe3PTdWI6m25Bv8AVHzwW4ZV1ZWgjq5EsDpiSSS6COuwHTG84UvozKLC3E0JooxP/h6QTou0hpJ1fce7b4CCrrzFZwQxalWuYt+dUCN+h77feVQedlat1LKxaF6SAYGq8AmLDocL/h/Iu1DNNqh20UUiJ+FdXyuN/wBXEwSpt+7Cb6IO8Oyx0ZZhJPxxESzoYA9iImN53xS4kdD0ACYRAzFhyglzaTt8RHrB9MHOFoJqOCAAwgFpICrU0szAXF1sptpO5wofSCC1WgifCQpN41EKGmPcnfbBi+fJTFP5YjllaA8gqun82FddVhqJc2Pf4BB6YD5YMfPqjVp8unVC/qeYGJt0P8iNzgxkm50UnSHR10ga7LeT6RfV3HbEPAMwr5nMU2FqtOCFBBhQN1N45SPSfXEwfJckTNmg6ZYcoL83MNTRqiYPKIktqJ6Wk4W/FOXRadZxBFV6aWIkhSx/WlrBNl79sHOO8SFMswN6ahEAXSFIpmzGJYw1lFhBPUYVstkWq0MvTBYEqzraNQDBR13ZCTJ7DGuJNO+nv/RnN38oVyVAgl1QSEo04UnmJWoTF9hJM9AST3wRqOlEpSVQTUc+a+mJY2QmTNiGgQLGZnEZpvlqBTkeroQ1EJeFGhkKDQLXuSSOgv1CcBz9aprLmQjtUmBEWGkDazMYPTAk5XLoL8v1GChSFOkHBI1gqBHaS5k9yxtHQDpgfw+uz5d6+m+rRN/rPUcr96/ZGJa7TlcuIIlXYS1+dqgW3QEhZm+0dcEOCUNOUpJBYl2I07AB4LkbkkAf+YjGb2TvuUlbX0A2RpA5fSraYWpWHLsf0YBvtIY7XGDNHI6/IA1LSRKdWo2m4EFgkHuDp27Yiz2WGg07fnWpUSTckBRe0RzMTcx27YLcTq6ddFabvMl9BKqLrpVmNyAsAabmCPZSn1RenhGMtnWNaGiUoyyEF2SA+jlWybSF+K9zsMLXAMwfyyoFDLq1rzhV1QrwQAdpA27W74O8EyaU8xnQVXdQbxqVQW/DV3nA7L0D5NWtUAGp+SBDEsSNTfsqDA6A+u71JWvoS7e5AG8pygZDyOSNfwiAHa0kgEEWEbd4wUzPm1MmWr0lUpUmmiMTdSGuSvWB94wmcEfTRr1XXmqVhlwYBIUP5lQwReJHvh9yub81KqA6X1ug1RBlzJ/e3vbtbbBnjo3QY3fIsZHNtSpZlzEQSvMDC7G87k/ytgBnaNRzTYrp1kqNp1CJFrk6WUfhhk4vwwLks0VIgFVWB/8AcWelxbEXgDIq1IPULaUYuh6KSoQ9fTt/LGsJKMHMlxcpKI68HqNTZKKJTCpSZpLyTsLx8MknAPPZXTUrVQmoE0jrNhUKrrB6WZ2HpA9MFMhSpRXKI1RrUtR1DUfiM6TyJBg+xxU4lWladMgnTEQwGpkWekQg3ImYgd8c6k6S6s1lFWUOK5XzRTkwiEs1WYWEUAdOaSC1pNpMA4VK+cXSSgYprGlzuVJAMiZ6g9djttiPiXF61WrXllFBNNMRMkvAAHeAWnbrGNKHD6vlU6iS5LMkGGEiGMA7gbW694x2Qx6V8xhJt8DfXzJbJCilPTNFSN4klRsd7Ge9rTibheQTLq6o5YtWXosqFiFEn3M7icRcOqMKdIzoY0eUwSQR23m+nr2AAxczcCd4Vxq5FBJ2mGNhAG18cbk+PU2irplGiWNTN+ZemxtIAGldQBDdRNo7j9rFnK1AzgAiKUMz3ABUBdtrwenzMWD8Azfm1qqKCAbLB2tzEE/B8V7Hc+hwUrcIiiKFNhrquA1QtEj4mIWTsL3GKkldP0FHf7l/JZ1XptXDLLgpTB1iEQwWBMQJEajG0+mA/wCVx/8AWH7ioV+RZZ+3BPi+YVKDsAfLSAo1q0KBtp+ETYyZN+mFjNZ4I5UAW3h7Sbt984Iq36D3eyFvwtmT5opc2kypH7OqFNtyJOHriqqy01pABErpBg3GqQ0drzfefTATgdFWNSqECAsoXQFETtqO5aSSb9rYk4dL5nMaQVg0SB9az1CCek3uD6Y3ztSlqXT3/ZGNUqZcbNNQqOmmVEhF5SWDMTqkgzJfre14g4n4Jk2p00gS5qVHsszoNQBtN7G23fbAnjDEaqlORVYlFVWLMxIAG0y0k7ReBfDJnqgpqzMoDFFDiPhOkMV3sZBEE9ffHPJPR9Rr8xHwzMahmNBYQ6UwOWdQJmwJVfhsegPWCcAvFOUOYqKqMCdKjVsY8vUC0deUj/RxF4bovToZh2BioyQrGBApuYPUklxyDfUB3wQ4kzU8zTKggaqSgaRA5lWAw3MTfuDjTToyfL72QPeO5a4rmzRzWX2ZaaIDosYMgz6x/PHsnTanxai+txqGljYydLCDG4t909JxH4j1PmK6rpXTTDErcmCPxJ9euNKWZQV6TKoOzkgGdYEGbDofT+sQdK/qXIm8YZIhyXYVQGDEAGSNNkiYEjtcknAXw7nmavqdhrVXKrYKgK6aaC0zLqflh48aUWemtQeWYH1TAJJAXUYuoOox6fZz3w9RjN1ngFWpVHEzAECbqNpMQI7Y2xu4ST7GUlumH/ymq9CvUJc035aQJJNi5qsCVURdJNtiOmN6WTFClWowxqJRUt9W7EaiJ3EwP8ON+G1vPzlVCPLRadNUG0UySxP6oYwL7zB6YrZ1Zr12Og+dTJBLyAysGAB6wpB+WMpdvoyqCeYyxeiFHRaelQoks3w3PU/Yon9bB0RRoIWBApkaiIltLBtG073jtGAudruKNGoAdLFWCi0BbA2i28Dfa+CaMXoVCRIadCGDIdLsTJk3PXvjFyfXuaRSIxl0enQqsWBp1fNZQYjk1KCBuBAPeB8sC+K5j87RJDh9S1zJkiGRLqIVJUgiRq79MXMhlappZh3Ryh0rTAYc8KQRay0xN/Wb9k3NZnzs1VTkDan+H4SRSJULO4MDc3PuMb48Um7fYiUkkPqZN9WaKfHUqgLa4JRQWPtf7D1wt+N8x+bp0FeqKSlVDEaQ+m6v2eWJn8OuG/NV/JUEWYBZhoALQKjEmQsAQN+m5OOZ8OpnN1qKwS1ary3JCqCLktdgqLNz8sHh43K+xOR0qDfh7hapljVrDmOtqQFtTF0lvYgJE7DV3xc4RxBGzBpZeKg8t0ZwAFqPOo83STqaR1P20fpJz6ECjyeUAGKKTLBVEKzD6sj4RfbApOHPlqmVqVKvlswGkUwRH5wqwVdvhIuT16400eZFyb5uib0tIYuO1NOUzSoCqIJDOPi0reD1gjFjw/pyuRfU2mppFQoYkGoshO8iY95wQqU0/OPUbVRpo2nUAGdtzItsbG2F3idQVatGmqP+fYBna7SIkoltIAn3xzQdx0HTS1ahl4blWpZVFedbHzHpkrLsQWAkkBRI27CN8AeK5tDlKWaaQ75dgCLGGZdUAWA5UA7CReTg1n2paKqq8KxK6tXM0AgU01fvQT21YWfGCihkMuqwyAlGZR6MWax0ySCOh+eNsVS46syyOgRlsksU1Un/AP0ZhHcmYKaFJEwLTri8xEThi8O1qRy1Py0gJVrIJE6iGKltVtNjAmMCPDtTzTTCp+ioO4OxW7AbG9ifaOsiDXBuFNrzi01t+VVGAW0yiMC07ASb9ZPbF5W6afvoRjXDJ1FOKQWQosDMEX0kkgbkwd/reoipxPOjyK0TDVuTlkWQE3O++/cG+2LnFjTRqSqR+bYJubtUlnW4J3bACvUWpmKNJ7oAxa45pBJltjsLfLGEIqzRukXOE5HyaIqkDza0BZCEBWPTUbFvYgBRtOL6ZgoELkKCr69IAAkkGS37IgXi/XbAjiHEfMzNJEIgMTNPTHL0kA2sIBmwEYg8V5ljTpimVDnT8IMss9DsQN7dMaOLlNJ9SVSTLtPOtmC5dpSk/mhSwBUBJVbCGnSoiIse+BeUoakDPWCM1ysNaT6WvviDglCpUSrccwOsrDciqZ1e/wBtxjR1E87VkbqsHl9L42UabSIjK1uFOH+WGq03Ymn5utQqkKxUHTcSbNokewxX4VmgmaqU9i42LQGanU1CT1MScNGdpLOVmpr82vqKwVkEJqkbQSNQBtzYHcJ4VqzlWsaRZaQdKQiA76S/KDEqJuT+sMYxkmnfYtrcsZKmcqjVmDEgBtKSEoK1OdWoyA5mCdyNrnGOBZ2m1F61YoQrB1LkjVFzKxNT4rCJJF9sLnHMx+UVFBDqID1ZfVLABLkcqzYQO6mbjEmaes+TAp6xTV/LYAiC7RYafiGw3NyNsU4WkmVaVvsX89mnNJXLIT5rNq5pIckiDfQNJ7ExPXE1R9eYkNKl6bEmDZWbYbBd7C5idpwFo1Gq5eA2k3SoAHGkpr0sf8Jk7/D6Y8HanUyur4hSpjmkF7CFIj19MDxf53M1KyxxbNCnny2lRzhYEsCSumYsTM27YlymXZarIW2I0lzuFibWA1CIHt3xQ4k4etVddBQ1EjTMSIg3uLE7dcWeNDQKOpj5mnUQfVxpHey6QAMJrZL0KvkdaKrmcoAtPlUVbgiNS8oJvaZuOs4UuF0jTq1SNXmOKtMKZsNAYty7TpEAdjhv4L5aUvJBLGkgqN5YtqJZtJPVpv8A4fWMKfGx+dOiIIUkyQQCzK3UQN56mQPTGeN3cRy4st+G80rJUrGTpowYUkGJVaek/EdTseo22vj2WQNWpkmVpeaarFeVUWkoUDoHJsYjCzw3iDilWpm51Ai55hqWbi0SAT9mGXOZ9lFeS6rUMyWVTqRjAAIstjcCSQ20Ti5wcZNe/e5MHcbZ7xBxDzkBDlWDyugEKikjTYgaztFh16CcOPgmiXydNqukB9TG47RY/VsDb0OEDh/BHzFRKSg66iioGJI0qYmoBJk2beRf1GHivTWhQo5KlSVKaBl1MA4sGkgEyZM3I3tiowgoWx7t7ALxH4lSrWWgHLUwCh0qUAJMDf4gB8o+3C/4Y4ScxxJiwK00UVHi3wG32kR7TiLj2XK1xAIDKWAEE6Ukdz0X7MOngmmUy1asqlnZyqgxew3J+qCb+xw/Mpal1Q3G19AX4hzjvUCroLlgij4mUEk1GEfCbSWPqBscEfDvDqGVTMOut2pDyVIUSW0y2krYTYReNNzvgBRqoRVrMyhVlFuyqzBVBMbu0MYPXUel8MPFlOXyVGg1ZafKHYJOuozEs6gD6sk3nY4yVpV7sTp7iL4qopVqks2lRMIisbLIIJN5Zj8XucHKPB34hl8qP0cFy7CCqoGbU37xI+H22xmllSYpoi+ZURmIvqZmA0C5sE1zvvfBpRTy1ChRos7HyqjVGSGLNADTO3NO+NHkWlVynt90QoNvcv1cxUBQI9OmpoqqzDvHV9N4t9ZusYF8OpU/ytaoJ10gdIc89TUshtPQAavW4xfzOTFKmTJpuKYDaRMWjQbcxFzNr4V+Ba2zDuXIklRUbdtK2WO0gScc0LbfodSqg7xDiGhHZyRFJ4VTIGowqqbgudiZMc3bCFX4zUalQQqrKtRhzA3EatJGzXf3EeuGHj+YGlVQFB5LQXADRJ/OGOpPb9bCjRVTYlwquNURMuo2v3gScdnhoqtzmzunsPP0euPKqugBLuqAkAQBGpT7STPbBrNZ3Q0IVJEPUJMySSxk9otb0HXAHLJ+SUKYQHlpmsQ4LGSJ0nTbYiegAxZyNQtlg9RlZq0v6BF5VEdRJYiN5jHNkblJy6WawqMUuoPzmcUpSqVBruKzXY81QzNo79biOkYG8JoVczmanlag2iJsumSsyRYREyL2HfBDxCG8oHT8bqiAgktpBgKDtBJERHadyZzOjK5JOTTV8vTUJJszRq9zb7saRdL1ZDWqVHPK+eVajUkCyh0aryT1PYg+388Ws1njU8tB9RNTRJJAHXUDbkFxgfxPKt5gqUyssQpRPrWt+8Zx0DhvhM5YCtXdVGhAFNtIUXLt9VRe3djjryaIpS6mUPmbSKXgvgldqDPW8wFiEXUG1BT8RW8m1o2sTi1n6XDlqMpoVmIN2PmyT1J5hv7YseIOJlKPma0diOQ09d5H1TIWyxDdRhPpZVnGpkqEtLT5tNbMZFmaRYjfHPFubcpOjR/LslY1ZTNmoOGzBu+pQLjRKl2b9QC/pj3innqUqPltqePKPmqAqFBrdlG8wxvHzxjw/WNTJ0xys6M1NleKelNR13bYBYvgNkqQbPNoROSixUK5OkAaQSzDmMG/vjNJW/Sy7McQpPQypVA4VmAY8oTmMqDPxETPX5RjT8rK8MD6RKVZEvchfTpcxaepxR8XcULsoaJSnrMKNMsAQQ319xEYqJxAvkFohVaoKrAAKdYBBv7TPsB6Y2hjk4JtbtoznJXSNsvmgZqwqpUEuSBZrG8es+43x7iucWogbUQy6bR9ZQAes/8AfGaHAc0isWRIcXBcTYmCsAgHpc7E4EvVdXIdYIi223p17Tjp0Ru10MNQ0LS8xKAOgqdKsxC6mZ2BgGdRIYkG31hM9N81lfyjiaICFVJqOxOvlQzzdJnSseowH4Sj/lGUsPL8wa1YgD4yRIBk7nvhm4MwD5yuXCltGWR1SPjaXhZHMPzZvv8APHNO4O/R/d0bRdoj4Nxhm4iC1V9NWkysIIVGZiyrB3HTUP1vfGPFIRtTBg4FIkEDeHUTExNiZ98CMxnoqVHpsVcugVhdgzMLarnUSDJFp9MGfE+SqpWC1ACXoaTFuaJLRB6iduuJcalFrbYE7i0LfCaBcVWUzpppqAvvEQD6rf1wUDHMlkUBJO4MnnLEsxHQBY09N+uK/hLKmlTzJlWkJIBMjmtzRA6+/YYL+B+FO2YLAVClNmLKdJkBJCkExfWT7xe+NcjTnJrpwKP5aHPKvSoUquakJUICIq8xppIAAUkTJDNHt1wM4gVp18mAWapUdnOuIbWh52sJgCwjacDvF2X8t6jUmKLUlSACpAaOYajLA3uBFsDPEPFnZ0rM5qeVzKLASBqYT7grMbRjnjHVSXqbSagrI/Gh05mnM6iCrLeKcyECxawUW6zhu4IPL4YpDwJdiSLuCSdIv6SfnhK43VqVKeUbUoVnNQqTJBJiJJJICwJ9sN/iSutHIU1qWdVBTTMRIK27n8A2JknohHqKLtsqZfJB6lLKwj01inUIWWkhnYajZZm0XsBPffxFWNXMUqdOmUptpL1CCG8pY1qur4VgRI3Ptiv4Xz7+fUFWoFIUlTKxJLEjlsLmCJPwzNsbcNBcmqKrFqjeUrsGiHnUFQm4UwPkdsS7i9+n9krcM8HFiwSoWqlgAWBJhSFYTECLD54GcXfMnyctrp6hoDilE652dhuesC2C3FMxSkMRUY0fzaU11AOzDSsv0B3je+IOGcK8omuY00wRStHNGlqpP1oMj1xEJdTSS2o94h4uDKqwBAIerpsXXRq6egwo8ORUbWxZgTqJ07i8sB/L1wx5+otBGDOKqtIYgSTUaJHYLefcqMAaGYQqzqy03BRtJGo6XSx3iBt8sVj3sG6aQNzwrVCABqpjlQBSCLjUCLkhe+2/bFzwxw7zHJA5WcOk9VWAz3MWAH2+mDlTgQ/LMq4LIopwUPLPlm509GZRPzOM5SreuUYShNOmAvQyze1o9ovvjWeZRhUSFG5WyjxzLtmqj0QhBfSmrVGmmDzEzZRAtP2YoUeLhM3Ty6kNSoUDRBDNp5Ap8wg77AXH1vQYmqcTCUWRAVqVS5JkTGmRcmT0W1r+uJPCPhdgtNHOl6xapUtdaYHIAexAB/xYcEo42pft9e4pu5bDPw6jSZhmHZZpEaSQY2gsQewFjuMI/jzjLtUSagKswbQDcgE3iLD1OGfj2dWgq0UUlBIAEltLTB1T7b4DZbw5SfMB6jM6pDFADpTVp67mYET7xheHS1a5cLgvI6VLljB4N4NQy9B8xUBBKEhWiaYY2/xQMVPEVf8ALHWnTaoKHxVKhIHmgX03IhSYAwd45xKmoqMtFqqKVVYaEkCYaDLe18JWZ4x5etiwRqr6Vh3EHrAUE2LTuOmHHVKWrl9CXUFpRV49n9WbWkXVkRSI1Erss7xMC3L269d6mdkkkGZPp17RbAjLEhK2ZA/Nq4pGoLk6mVgqlrHufltgZnM62toYLeIntY7mcdHkXSXQxbfI38Lzqvl6agIC5IA+J9dR9LRO0qDfoIi5xikQM3UOiT5NSFRo8uFUwepaDDerYA5hTRypVAylXDB2s55blZ+GSp/2wz8MoqWKASKqF1ggHSqrpGqPiJ1ahebncYzyQUbl03LhO6RR4fl6VZa4f46dNFBAB0iBoAHvN9z3wv5TOnKKxPOSwCg7bSC3W17dTGD3h9zTqZl1QM4SiwB2GkiJE3u037DClxhYdhNhUYaj1jrH+I46MO8nF8bGc1smWqfiXNu6B67aNYsNKgLqvIC9ut8a1s8xdqdVg0NGqIjfqu4t2nANMyyMJ+qZkel7HFvjFSKzsCTqAYSQdwOvzN8dLgtXBnewf8MZj89l2BLHzNOpgSQHhSCPnE/PDMc/5OXEmoDrr1WUEcxgKB5gPKI+sL9Bc45rw/NsrKwJBBMEbzA/nhh4o2ug6hz5aVXQKDYCQ5J6tdgesSe2OXNguavguMqTLvgvLmrmZAGhay1GH7Ktqt7EjD3ncpVzObqlbqitzHYSLDC39DfD9TV3aCEZbz0MhrdojDd4orvlKNdkBPmAkAdOgk45fEv/AJaX0/yb40lCzmvCsw6JmNP1VIYgdn2PSNx7DDn4OZFTOZuk9O6ohEMBBBJ32ue31ThB8PrNCsxAOpgACTY2mwO3NbDL4X4hRTh9SidQq6w5E/HTIBgbgb/fjbNGtTXO39EY3xZU42fKc6awrOqg1ACWQfqiT8UC1oAgDriThFakdKO0kurtQ8otIdFJv1EHb0wKTOCvVPLFzSX4mnTYQwEEAHYj3wQz3D1NWULJVIAlWgEKBB9DYEeoGJlGtpbMtOTbaLa8JmpSZEikmYcFahjSpUMVuCTEWB6wMH/pLzDpQ0QuhT+bJgyFIkxv1Av0LYCUa8vo+KoHVtTVW+QOsQSYN/bE/iqk1XImqGJqI5GncnTuLWYQOm5vjGLfmRUvdjpU2gLk+Jh6hAo6h5bGQp30lgSAIAuTh54Jl20U05eSkakREGrPKANgvff1xyvgr6qppaiskIDNgrkLEdd5x1jg2Yhq7EU1qQyJpHMwBEkjosz/AN8Pxq0uiMTKtKg1WrRpM6lEYeYqagqnmJBI+J4EFtuaMaeL+NUisSNNMtMsQAQNpHMxuIA6k+4IVM/ToZdVUprkMQiwNRkbTMLpmJJOOW8ezYqPpEAODJKr1G4jYyDbEYMXmNLoaTlpV9SfNcZNR6QNmqJSqOQAASFLNbrJ0mfTBDhtXVl2ULTNqcu0BhAPcfCImPfvhWZS7qwcN5dNVJ5uiaYmNsEsks1Xao0RSJ0gwHKxFxbeMd08Ua2OdTd2dE4Pn0ag7hnqKtZ0puYl5Ek2uBJbfocAOMZ4eToDmXLM0QqqWNyWHSBbviTgFBaWSZKZ0u1IVX+LUQ5BCtI+LSOnb7Vfi+ZmKRGxY6WFgtoEgzIJ2iAMckMMZZXXRm2uoWbeH8n5+bQTGobTYIl2JY9Y+8jHWM7UajSYaNUEE6WGoJywsnb5YUvo6yCojuySI63sVuR6SVt/tiPxhnDrDOWpG6BZB1kKSCb6RFiCfQYXiH5uXy10Fh2TkyhW49TfOeTTo3d5gkn5A9drdLnD3kOGVaShFX84WDVahso6wx/VXbbCV9HXAVAPEMwzagCtIEWBJINT1EWHz9MW/pB8QU6amlTao1RzqYmVSOkKNxi8kE5rFj/cqO95GMPFOItVyGeqmpqADKjUrAaDBA9zu2ObZDh1MpT86qxAkqt5LMb6VEsSSd5A74avC9FavB8w1UBxzkAcrADvFotM9hGFDwLQNbN0jp1BT5hF7IgB+34RjXGtMZ0+GZSeqhk8fqMvkKGVoIVVXD2GsFn1E3YElvv+zCzS8GZyoNY8sarwzX+dsPXitWLzsiAldKhlV2BiWkQSPxxS4V4PzGZopXWsyrUGsACYn11YWLxDjjVv93vyVkjvQh5OtWNB1Yszmsg5iZgo/U9LfjhhpZrys5ladQkIqlDqW/OkQQLzqaMLd1pVqbEkLXUKAb6edeU7CR1xd8U5krm1YSCJIJImRzKZHWYOOqcVKVd7/hf7Mvy7hXgY1V8wIMeQwOhtgpUCdiRyx7keuAnFWFSo4Ecw1gD6sLp0+p0ge8YL+H3Y5ui4cfnqLhogNqK1KkKD+0sYDcZAWpQZTc6wVvKwYGo9zvHTbEwVZP29/wADlvACINQ9QBf8MSaCyxfUogC2w/3xbzlAIAAV01EBmLqRDCLz/ucMHh/gYzKUnlG0sVZtoKwSI68pBE746Z5YxjqfBmlfApUKJKTBiSJ6TpBAnvhloZZ3dKclQz1WlpjTA1GOs6Y9Yxb8bZtaoo0MsC1OlrgLETy8xg3PSTHXF7I1R51M2XSgQHS3KfLZmIHUz8sc88rlDXVclafmog8DcSfK5rygNSVj5fsZEH5THzw5fSVVYqtNj9VSQPmIxr4C4XSqebUcAtTrLUBb4hIF/mRPvi99IdNVpmoCupurHoDYDHn5pxllTS32OiKeg5OpWmvloZirLAzJJUWtHLaPecMv0dZEZo5ulOg+SAriNSlWYRPrY/LCpxGlpZmU2Z1YEeocx+GHT6Hp15uFkmAPRZIJx3Z3WFy+hhj/ADJEHHMquSpCtTUMyQFLCR+dJLG0SY5Z3xUHHFzKFkik8c1Pc2+spMW+/fFTx5xAio9INIVrdBAOpbdrx8sV/BagVQdKNqRlOoT9U7dQcZ6E8OuXJanplQS4NTD101uAAygvNiAZA226GehOGfhOeo+RVLAI6tZQogWnWO82HTphS4kjU2K6lhTPuewPtgl4LzY86orUzU8xZUz8MQWU32MfI4wyw1Q1djZOpfUWRkWpZgNAZAyqNRADEBTB7T6+uOm8HylVKNZjCGoT5ZW5UXDBu1xvMWwlZ3hfn52knllTU1B1kyoQsSTJsQsjHR85S1UigUU0EAlSLKBJHpI6euI8XlTjBdWjOEabOd8T4gGr5dAWZqbtJmI5GPKNt2NzgFmwTSmJ0qsmNi0Hf5nBcUadPzXHNq1hfSwiDPacBUz50vSi1Skpv0IVT/KMd+OKpaelGUpNvc0puq0LfGzGfSCAMXuHUddOm8yPMNG5sFlWgnp2wIeiUUk/KPS++DpoeXwz1Ztd/wBpx/0jF5OFXVkRGR+L0mRXnW7WbUzGPLaFUwII6/1thZzeZohy9QF6kwIdgT9h+/EfD2C0UEwShZjcTqYmDfoAPsxEtOn5zvUOmACBEwfX5Ywx4lGTNJy1RsN8A4u4y9ZnOlAwUKnSRygT2AknrGKfC6NXO1loDSyE62b4nEC5LSfUR7YGNVZaS05jV+cIAEnl0iT2CiY9cP30acLFOg1Q2auwhiJK01O8nuZ+7CyqOKMsi5fBWNudRGXOV2oZcaUp6VXRRDi8ibKoB9I2xxrxGajOz5glqvVSRy32a8zcWG2Om+LvFOXydMigvm1wNIdzq09NXYfLHGcxmDUYs8lmOon1OK8DiklqZrnaS0jdluLsvCvJYtpaqQkdFABqAxcglhY+vbBX6MsuoTM5kuy6YpKoElgxBa3W0DCVxRitHL0+ylzH7bkD7kGG+nWehlKNAlV0A1GIiSXuRPWLCfbFZoVjaX/ZmOPeSb6FDi3E/MzWlAFpUw7RqJ1EI3MQes9ffHQfA9IDIZYaz+jBPOy3JJNveccsqIpao6qBNNlMTdnIHf1/DHYOCLlhl6QgpCAadIsQIPTrvjm8WkscYr37sqMlKVnFuIU115oKRGpWETA5jb5aowPqFgEm5BPz2Iv2wTqfpcz7H/3BirS/8L5/yx6UNl77GMi5w3PnL1MrUgfm6jDmmNLG8xewdvsxDxiv+cAFwHYqJkXcEX6zG/tivmf0Tfv/AOXGc9+lp/u5f/2aeBRTlq9+9wvaiEUyWICtUg3ABJAuIFjG87YdMllHymTZUU+dWMmCOVYESCIBA623OGXwb/YW/wAX8Rwm8Z/Sp+4McubJrejovvRtihtYIpLmgdSlkMmYIFjvtaJwycFerSC1KkAGoFDsRCaqdUj0HX7RiPLdfbDBnv8A5dT/AL//APXjHJ4jUtLXoW8KjvYW+jvKhq+ZdGJpsFQneWuS/tMxgN4kTMVqxospikTBPUDYjuYwy/RN+jr/AN6P4cQ+J/7SPZv4cc0np+bqv9Dj+U5ZxAqGUNPM237SE3+8YZPodrs1bMIu5pgtPVQxn3N8B+F/p6X79T8Fwb+ib+2Vv7r+Yx3Zt/DyXvk54bZAL9I60zXmmCN5nqPqn582K3hGqPN1HlSmGd2/VUrE33JOw7nBX6Sf0p9k/ifAbh39hzX95S/hfF4t/DIcleUN5rMflCMwFlOqQDq0sNiSeaJvGKfCc69GorI4DdyOkRB7yP8AVsScG+A/uH+JcU6nwn3H4tjKlvDobX8qY+VKFVKtRWhnqXDUwCQonUZOxOx+Z6Y18P11bJNrYmlrLMSxkyAxSeu8dMQ5H9Nlf3H/AIWwN8N//LH/ALz/AKRjhSuD/b+wntJCvn88C5SnZCxiCepk/iMM3CuEZR1BFIFxctqqamj/ABR8owm0frf3h/iXDV4S/SJ7jHo5bikkzk1bknEaeWSAMuDNudyw27fLrgbl6D5qqmXZ+W50oNtMBVA+eL/ir637x/Bsa/Rp/bh/dVP4cTFfK5FJt7GnFuFrlc0tBaoZyACCQdPmHlBMQCLn/wAuFmuwq5krDHXIsTJYWn7sFPEX9uqf3lPBXhX9vP8Ae1f4BjSDpautGko8xXcI8H8HFmatXbSCISmDMqLSx6W6DE3HeOqsUKJJaIkGAo2gdAMH87/Zj+6cctpf2p/3F/jx5uJvPkk5PaPCOxpYYfLz3IM1lmepA5p5WUEzbUdjcra56EjvganDSZBf7OgFt8GeFf2pv3W/ngZmf+sY9rG3x6I4JbskRTWzFOmqyAFUiAZCC++3XDJ4t8ujRUFeapIjUDyqQV2uo7d8R/R5/aG9/wCuKv0lfpl9h/DjmlPV4iOPokaR/K2D+EZqEZgJ0x85NvwP2Y7Jw3PE0aZemytoWQCCNhce++OEZDZ/ZPxOO31fq/uJ/AuMPxCKte+wsPJ//9k="/>
          <p:cNvSpPr>
            <a:spLocks noChangeAspect="1" noChangeArrowheads="1"/>
          </p:cNvSpPr>
          <p:nvPr/>
        </p:nvSpPr>
        <p:spPr bwMode="auto">
          <a:xfrm>
            <a:off x="307975" y="7938"/>
            <a:ext cx="304800" cy="304800"/>
          </a:xfrm>
          <a:prstGeom prst="rect">
            <a:avLst/>
          </a:prstGeom>
          <a:noFill/>
          <a:ln w="9525">
            <a:noFill/>
            <a:miter lim="800000"/>
            <a:headEnd/>
            <a:tailEnd/>
          </a:ln>
        </p:spPr>
        <p:txBody>
          <a:bodyPr/>
          <a:lstStyle/>
          <a:p>
            <a:endParaRPr lang="tr-TR"/>
          </a:p>
        </p:txBody>
      </p:sp>
    </p:spTree>
  </p:cSld>
  <p:clrMapOvr>
    <a:masterClrMapping/>
  </p:clrMapOvr>
  <p:transition spd="med">
    <p:pull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836712"/>
            <a:ext cx="8229600" cy="580926"/>
          </a:xfrm>
        </p:spPr>
        <p:txBody>
          <a:bodyPr>
            <a:normAutofit/>
          </a:bodyPr>
          <a:lstStyle/>
          <a:p>
            <a:r>
              <a:rPr lang="tr-TR" sz="3200" b="1" dirty="0" smtClean="0">
                <a:solidFill>
                  <a:srgbClr val="C00000"/>
                </a:solidFill>
              </a:rPr>
              <a:t>A</a:t>
            </a:r>
            <a:r>
              <a:rPr lang="en-US" sz="3200" b="1" dirty="0" err="1" smtClean="0">
                <a:solidFill>
                  <a:srgbClr val="C00000"/>
                </a:solidFill>
              </a:rPr>
              <a:t>gricultural</a:t>
            </a:r>
            <a:r>
              <a:rPr lang="en-US" sz="3200" b="1" dirty="0" smtClean="0">
                <a:solidFill>
                  <a:srgbClr val="C00000"/>
                </a:solidFill>
              </a:rPr>
              <a:t> </a:t>
            </a:r>
            <a:r>
              <a:rPr lang="tr-TR" sz="3200" b="1" dirty="0" smtClean="0">
                <a:solidFill>
                  <a:srgbClr val="C00000"/>
                </a:solidFill>
              </a:rPr>
              <a:t>H</a:t>
            </a:r>
            <a:r>
              <a:rPr lang="en-US" sz="3200" b="1" dirty="0" err="1" smtClean="0">
                <a:solidFill>
                  <a:srgbClr val="C00000"/>
                </a:solidFill>
              </a:rPr>
              <a:t>oldings</a:t>
            </a:r>
            <a:r>
              <a:rPr lang="en-US" sz="3200" b="1" dirty="0" smtClean="0">
                <a:solidFill>
                  <a:srgbClr val="C00000"/>
                </a:solidFill>
              </a:rPr>
              <a:t> </a:t>
            </a:r>
            <a:r>
              <a:rPr lang="tr-TR" sz="3200" b="1" dirty="0" smtClean="0">
                <a:solidFill>
                  <a:srgbClr val="C00000"/>
                </a:solidFill>
              </a:rPr>
              <a:t>W</a:t>
            </a:r>
            <a:r>
              <a:rPr lang="en-US" sz="3200" b="1" dirty="0" smtClean="0">
                <a:solidFill>
                  <a:srgbClr val="C00000"/>
                </a:solidFill>
              </a:rPr>
              <a:t>age </a:t>
            </a:r>
            <a:r>
              <a:rPr lang="tr-TR" sz="3200" b="1" dirty="0" smtClean="0">
                <a:solidFill>
                  <a:srgbClr val="C00000"/>
                </a:solidFill>
              </a:rPr>
              <a:t>S</a:t>
            </a:r>
            <a:r>
              <a:rPr lang="en-US" sz="3200" b="1" dirty="0" err="1" smtClean="0">
                <a:solidFill>
                  <a:srgbClr val="C00000"/>
                </a:solidFill>
              </a:rPr>
              <a:t>tructure</a:t>
            </a:r>
            <a:r>
              <a:rPr lang="en-US" sz="3200" b="1" dirty="0" smtClean="0">
                <a:solidFill>
                  <a:srgbClr val="C00000"/>
                </a:solidFill>
              </a:rPr>
              <a:t> </a:t>
            </a:r>
            <a:r>
              <a:rPr lang="tr-TR" sz="3200" b="1" dirty="0" err="1" smtClean="0">
                <a:solidFill>
                  <a:srgbClr val="C00000"/>
                </a:solidFill>
              </a:rPr>
              <a:t>Survey</a:t>
            </a:r>
            <a:endParaRPr lang="tr-TR" sz="3200" dirty="0">
              <a:solidFill>
                <a:srgbClr val="C00000"/>
              </a:solidFill>
            </a:endParaRPr>
          </a:p>
        </p:txBody>
      </p:sp>
      <p:sp>
        <p:nvSpPr>
          <p:cNvPr id="3" name="2 İçerik Yer Tutucusu"/>
          <p:cNvSpPr>
            <a:spLocks noGrp="1"/>
          </p:cNvSpPr>
          <p:nvPr>
            <p:ph idx="1"/>
          </p:nvPr>
        </p:nvSpPr>
        <p:spPr>
          <a:xfrm>
            <a:off x="107504" y="1484784"/>
            <a:ext cx="8856984" cy="4641379"/>
          </a:xfrm>
        </p:spPr>
        <p:txBody>
          <a:bodyPr>
            <a:normAutofit lnSpcReduction="10000"/>
          </a:bodyPr>
          <a:lstStyle/>
          <a:p>
            <a:pPr algn="just"/>
            <a:r>
              <a:rPr lang="en-US" b="1" dirty="0" smtClean="0">
                <a:solidFill>
                  <a:srgbClr val="0070C0"/>
                </a:solidFill>
              </a:rPr>
              <a:t>Agricultural holdings (household) wage structure statistics are compiled from agricultural holdings that are employing at least five seasonal or one permanent agricultural workers during the busiest period for agricultural purposes in the production year that data belongs. 2013 Agricultural Holdings (Household) Wage Structure Survey has been applied to 3781 agricultural holdings in 28 provinces by face-to-face interview</a:t>
            </a:r>
            <a:r>
              <a:rPr lang="en-US" b="1" dirty="0" smtClean="0">
                <a:solidFill>
                  <a:srgbClr val="0070C0"/>
                </a:solidFill>
              </a:rPr>
              <a:t>.</a:t>
            </a:r>
            <a:r>
              <a:rPr lang="tr-TR" b="1" dirty="0" smtClean="0">
                <a:solidFill>
                  <a:srgbClr val="0070C0"/>
                </a:solidFill>
              </a:rPr>
              <a:t> </a:t>
            </a:r>
            <a:r>
              <a:rPr lang="tr-TR" sz="1700" b="1" dirty="0" smtClean="0">
                <a:solidFill>
                  <a:srgbClr val="C00000"/>
                </a:solidFill>
              </a:rPr>
              <a:t>(http://</a:t>
            </a:r>
            <a:r>
              <a:rPr lang="tr-TR" sz="1700" b="1" dirty="0" smtClean="0">
                <a:solidFill>
                  <a:srgbClr val="C00000"/>
                </a:solidFill>
              </a:rPr>
              <a:t>www.</a:t>
            </a:r>
            <a:r>
              <a:rPr lang="tr-TR" sz="1700" b="1" dirty="0" err="1" smtClean="0">
                <a:solidFill>
                  <a:srgbClr val="C00000"/>
                </a:solidFill>
              </a:rPr>
              <a:t>turkstat</a:t>
            </a:r>
            <a:r>
              <a:rPr lang="tr-TR" sz="1700" b="1" dirty="0" smtClean="0">
                <a:solidFill>
                  <a:srgbClr val="C00000"/>
                </a:solidFill>
              </a:rPr>
              <a:t>.gov.tr/</a:t>
            </a:r>
            <a:r>
              <a:rPr lang="tr-TR" sz="1700" b="1" dirty="0" err="1" smtClean="0">
                <a:solidFill>
                  <a:srgbClr val="C00000"/>
                </a:solidFill>
              </a:rPr>
              <a:t>PreHaberBultenleri</a:t>
            </a:r>
            <a:r>
              <a:rPr lang="tr-TR" sz="1700" b="1" dirty="0" smtClean="0">
                <a:solidFill>
                  <a:srgbClr val="C00000"/>
                </a:solidFill>
              </a:rPr>
              <a:t>.do?</a:t>
            </a:r>
            <a:r>
              <a:rPr lang="tr-TR" sz="1700" b="1" dirty="0" err="1" smtClean="0">
                <a:solidFill>
                  <a:srgbClr val="C00000"/>
                </a:solidFill>
              </a:rPr>
              <a:t>id</a:t>
            </a:r>
            <a:r>
              <a:rPr lang="tr-TR" sz="1700" b="1" dirty="0" smtClean="0">
                <a:solidFill>
                  <a:srgbClr val="C00000"/>
                </a:solidFill>
              </a:rPr>
              <a:t>=16119)</a:t>
            </a:r>
            <a:endParaRPr lang="tr-TR" sz="1700" b="1" dirty="0">
              <a:solidFill>
                <a:srgbClr val="C00000"/>
              </a:solidFill>
            </a:endParaRPr>
          </a:p>
        </p:txBody>
      </p:sp>
      <p:sp>
        <p:nvSpPr>
          <p:cNvPr id="4" name="3 Slayt Numarası Yer Tutucusu"/>
          <p:cNvSpPr>
            <a:spLocks noGrp="1"/>
          </p:cNvSpPr>
          <p:nvPr>
            <p:ph type="sldNum" sz="quarter" idx="12"/>
          </p:nvPr>
        </p:nvSpPr>
        <p:spPr/>
        <p:txBody>
          <a:bodyPr/>
          <a:lstStyle/>
          <a:p>
            <a:pPr>
              <a:defRPr/>
            </a:pPr>
            <a:fld id="{AA727DC1-7271-43BD-B848-C184129B4839}" type="slidenum">
              <a:rPr lang="tr-TR" smtClean="0"/>
              <a:pPr>
                <a:defRPr/>
              </a:pPr>
              <a:t>13</a:t>
            </a:fld>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2 İçerik Yer Tutucusu"/>
          <p:cNvSpPr>
            <a:spLocks noGrp="1"/>
          </p:cNvSpPr>
          <p:nvPr>
            <p:ph idx="1"/>
          </p:nvPr>
        </p:nvSpPr>
        <p:spPr>
          <a:xfrm>
            <a:off x="755650" y="2708275"/>
            <a:ext cx="7970838" cy="1800225"/>
          </a:xfrm>
        </p:spPr>
        <p:txBody>
          <a:bodyPr/>
          <a:lstStyle/>
          <a:p>
            <a:pPr algn="ctr">
              <a:buFontTx/>
              <a:buNone/>
            </a:pPr>
            <a:r>
              <a:rPr lang="tr-TR" sz="4000" b="1" dirty="0" err="1" smtClean="0">
                <a:solidFill>
                  <a:srgbClr val="009900"/>
                </a:solidFill>
                <a:latin typeface="Arial" charset="0"/>
              </a:rPr>
              <a:t>Thank</a:t>
            </a:r>
            <a:r>
              <a:rPr lang="tr-TR" sz="4000" b="1" dirty="0" smtClean="0">
                <a:solidFill>
                  <a:srgbClr val="009900"/>
                </a:solidFill>
                <a:latin typeface="Arial" charset="0"/>
              </a:rPr>
              <a:t> </a:t>
            </a:r>
            <a:r>
              <a:rPr lang="tr-TR" sz="4000" b="1" dirty="0" err="1" smtClean="0">
                <a:solidFill>
                  <a:srgbClr val="009900"/>
                </a:solidFill>
                <a:latin typeface="Arial" charset="0"/>
              </a:rPr>
              <a:t>you</a:t>
            </a:r>
            <a:r>
              <a:rPr lang="tr-TR" sz="4000" b="1" dirty="0" smtClean="0">
                <a:solidFill>
                  <a:srgbClr val="009900"/>
                </a:solidFill>
                <a:latin typeface="Arial" charset="0"/>
              </a:rPr>
              <a:t> </a:t>
            </a:r>
            <a:r>
              <a:rPr lang="tr-TR" sz="4000" b="1" dirty="0" err="1" smtClean="0">
                <a:solidFill>
                  <a:srgbClr val="009900"/>
                </a:solidFill>
                <a:latin typeface="Arial" charset="0"/>
              </a:rPr>
              <a:t>for</a:t>
            </a:r>
            <a:r>
              <a:rPr lang="tr-TR" sz="4000" b="1" dirty="0" smtClean="0">
                <a:solidFill>
                  <a:srgbClr val="009900"/>
                </a:solidFill>
                <a:latin typeface="Arial" charset="0"/>
              </a:rPr>
              <a:t> </a:t>
            </a:r>
            <a:r>
              <a:rPr lang="tr-TR" sz="4000" b="1" dirty="0" err="1" smtClean="0">
                <a:solidFill>
                  <a:srgbClr val="009900"/>
                </a:solidFill>
                <a:latin typeface="Arial" charset="0"/>
              </a:rPr>
              <a:t>your</a:t>
            </a:r>
            <a:r>
              <a:rPr lang="tr-TR" sz="4000" b="1" dirty="0" smtClean="0">
                <a:solidFill>
                  <a:srgbClr val="009900"/>
                </a:solidFill>
                <a:latin typeface="Arial" charset="0"/>
              </a:rPr>
              <a:t> </a:t>
            </a:r>
            <a:r>
              <a:rPr lang="tr-TR" sz="4000" b="1" dirty="0" err="1" smtClean="0">
                <a:solidFill>
                  <a:srgbClr val="009900"/>
                </a:solidFill>
                <a:latin typeface="Arial" charset="0"/>
              </a:rPr>
              <a:t>attention</a:t>
            </a:r>
            <a:endParaRPr lang="tr-TR" sz="4000" b="1" dirty="0" smtClean="0">
              <a:solidFill>
                <a:srgbClr val="009900"/>
              </a:solidFill>
              <a:latin typeface="Arial" charset="0"/>
            </a:endParaRPr>
          </a:p>
          <a:p>
            <a:pPr>
              <a:buFontTx/>
              <a:buNone/>
            </a:pPr>
            <a:endParaRPr lang="tr-TR" sz="4000" dirty="0" smtClean="0"/>
          </a:p>
        </p:txBody>
      </p:sp>
      <p:sp>
        <p:nvSpPr>
          <p:cNvPr id="5" name="4 Slayt Numarası Yer Tutucusu"/>
          <p:cNvSpPr>
            <a:spLocks noGrp="1"/>
          </p:cNvSpPr>
          <p:nvPr>
            <p:ph type="sldNum" sz="quarter" idx="12"/>
          </p:nvPr>
        </p:nvSpPr>
        <p:spPr/>
        <p:txBody>
          <a:bodyPr/>
          <a:lstStyle/>
          <a:p>
            <a:pPr>
              <a:defRPr/>
            </a:pPr>
            <a:fld id="{4FA57EBB-2527-45F2-A29A-56642B14D051}" type="slidenum">
              <a:rPr lang="tr-TR" smtClean="0"/>
              <a:pPr>
                <a:defRPr/>
              </a:pPr>
              <a:t>14</a:t>
            </a:fld>
            <a:endParaRPr lang="tr-TR" dirty="0"/>
          </a:p>
        </p:txBody>
      </p:sp>
    </p:spTree>
  </p:cSld>
  <p:clrMapOvr>
    <a:masterClrMapping/>
  </p:clrMapOvr>
  <p:transition spd="med">
    <p:pull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71480"/>
            <a:ext cx="8229600" cy="642942"/>
          </a:xfrm>
        </p:spPr>
        <p:txBody>
          <a:bodyPr>
            <a:normAutofit fontScale="90000"/>
          </a:bodyPr>
          <a:lstStyle/>
          <a:p>
            <a:r>
              <a:rPr lang="en-GB" b="1" dirty="0" smtClean="0">
                <a:solidFill>
                  <a:srgbClr val="C00000"/>
                </a:solidFill>
              </a:rPr>
              <a:t>AGRICULTURE CENSUS</a:t>
            </a:r>
            <a:endParaRPr lang="tr-TR" dirty="0">
              <a:solidFill>
                <a:srgbClr val="C00000"/>
              </a:solidFill>
            </a:endParaRPr>
          </a:p>
        </p:txBody>
      </p:sp>
      <p:sp>
        <p:nvSpPr>
          <p:cNvPr id="3" name="2 İçerik Yer Tutucusu"/>
          <p:cNvSpPr>
            <a:spLocks noGrp="1"/>
          </p:cNvSpPr>
          <p:nvPr>
            <p:ph idx="1"/>
          </p:nvPr>
        </p:nvSpPr>
        <p:spPr>
          <a:xfrm>
            <a:off x="0" y="1214422"/>
            <a:ext cx="9144000" cy="4911741"/>
          </a:xfrm>
        </p:spPr>
        <p:txBody>
          <a:bodyPr>
            <a:normAutofit/>
          </a:bodyPr>
          <a:lstStyle/>
          <a:p>
            <a:r>
              <a:rPr lang="tr-TR" b="1" dirty="0" err="1" smtClean="0">
                <a:solidFill>
                  <a:srgbClr val="0070C0"/>
                </a:solidFill>
              </a:rPr>
              <a:t>The</a:t>
            </a:r>
            <a:r>
              <a:rPr lang="tr-TR" b="1" dirty="0" smtClean="0">
                <a:solidFill>
                  <a:srgbClr val="0070C0"/>
                </a:solidFill>
              </a:rPr>
              <a:t> </a:t>
            </a:r>
            <a:r>
              <a:rPr lang="tr-TR" b="1" dirty="0" err="1" smtClean="0">
                <a:solidFill>
                  <a:srgbClr val="0070C0"/>
                </a:solidFill>
              </a:rPr>
              <a:t>purpose</a:t>
            </a:r>
            <a:r>
              <a:rPr lang="tr-TR" b="1" dirty="0" smtClean="0">
                <a:solidFill>
                  <a:srgbClr val="0070C0"/>
                </a:solidFill>
              </a:rPr>
              <a:t> of </a:t>
            </a:r>
            <a:r>
              <a:rPr lang="tr-TR" b="1" dirty="0" err="1" smtClean="0">
                <a:solidFill>
                  <a:srgbClr val="0070C0"/>
                </a:solidFill>
              </a:rPr>
              <a:t>the</a:t>
            </a:r>
            <a:r>
              <a:rPr lang="tr-TR" b="1" dirty="0" smtClean="0">
                <a:solidFill>
                  <a:srgbClr val="0070C0"/>
                </a:solidFill>
              </a:rPr>
              <a:t> </a:t>
            </a:r>
            <a:r>
              <a:rPr lang="tr-TR" b="1" dirty="0" err="1" smtClean="0">
                <a:solidFill>
                  <a:srgbClr val="0070C0"/>
                </a:solidFill>
              </a:rPr>
              <a:t>agricultural</a:t>
            </a:r>
            <a:r>
              <a:rPr lang="tr-TR" b="1" dirty="0" smtClean="0">
                <a:solidFill>
                  <a:srgbClr val="0070C0"/>
                </a:solidFill>
              </a:rPr>
              <a:t> </a:t>
            </a:r>
            <a:r>
              <a:rPr lang="tr-TR" b="1" dirty="0" err="1" smtClean="0">
                <a:solidFill>
                  <a:srgbClr val="0070C0"/>
                </a:solidFill>
              </a:rPr>
              <a:t>census</a:t>
            </a:r>
            <a:r>
              <a:rPr lang="tr-TR" b="1" dirty="0" smtClean="0">
                <a:solidFill>
                  <a:srgbClr val="0070C0"/>
                </a:solidFill>
              </a:rPr>
              <a:t> is </a:t>
            </a:r>
            <a:r>
              <a:rPr lang="tr-TR" b="1" dirty="0" err="1" smtClean="0">
                <a:solidFill>
                  <a:srgbClr val="0070C0"/>
                </a:solidFill>
              </a:rPr>
              <a:t>to</a:t>
            </a:r>
            <a:r>
              <a:rPr lang="tr-TR" b="1" dirty="0" smtClean="0">
                <a:solidFill>
                  <a:srgbClr val="0070C0"/>
                </a:solidFill>
              </a:rPr>
              <a:t> </a:t>
            </a:r>
            <a:r>
              <a:rPr lang="tr-TR" b="1" dirty="0" err="1" smtClean="0">
                <a:solidFill>
                  <a:srgbClr val="0070C0"/>
                </a:solidFill>
              </a:rPr>
              <a:t>collect</a:t>
            </a:r>
            <a:r>
              <a:rPr lang="tr-TR" b="1" dirty="0" smtClean="0">
                <a:solidFill>
                  <a:srgbClr val="0070C0"/>
                </a:solidFill>
              </a:rPr>
              <a:t>  data on </a:t>
            </a:r>
            <a:r>
              <a:rPr lang="tr-TR" b="1" dirty="0" err="1" smtClean="0">
                <a:solidFill>
                  <a:srgbClr val="0070C0"/>
                </a:solidFill>
              </a:rPr>
              <a:t>the</a:t>
            </a:r>
            <a:r>
              <a:rPr lang="tr-TR" b="1" dirty="0" smtClean="0">
                <a:solidFill>
                  <a:srgbClr val="0070C0"/>
                </a:solidFill>
              </a:rPr>
              <a:t> </a:t>
            </a:r>
            <a:r>
              <a:rPr lang="tr-TR" b="1" dirty="0" err="1" smtClean="0">
                <a:solidFill>
                  <a:srgbClr val="0070C0"/>
                </a:solidFill>
              </a:rPr>
              <a:t>structure</a:t>
            </a:r>
            <a:r>
              <a:rPr lang="tr-TR" b="1" dirty="0" smtClean="0">
                <a:solidFill>
                  <a:srgbClr val="0070C0"/>
                </a:solidFill>
              </a:rPr>
              <a:t> of </a:t>
            </a:r>
            <a:r>
              <a:rPr lang="tr-TR" b="1" dirty="0" err="1" smtClean="0">
                <a:solidFill>
                  <a:srgbClr val="0070C0"/>
                </a:solidFill>
              </a:rPr>
              <a:t>agriculture</a:t>
            </a:r>
            <a:r>
              <a:rPr lang="tr-TR" b="1" dirty="0" smtClean="0">
                <a:solidFill>
                  <a:srgbClr val="0070C0"/>
                </a:solidFill>
              </a:rPr>
              <a:t>, </a:t>
            </a:r>
            <a:r>
              <a:rPr lang="tr-TR" b="1" dirty="0" err="1" smtClean="0">
                <a:solidFill>
                  <a:srgbClr val="0070C0"/>
                </a:solidFill>
              </a:rPr>
              <a:t>to</a:t>
            </a:r>
            <a:r>
              <a:rPr lang="tr-TR" b="1" dirty="0" smtClean="0">
                <a:solidFill>
                  <a:srgbClr val="0070C0"/>
                </a:solidFill>
              </a:rPr>
              <a:t> </a:t>
            </a:r>
            <a:r>
              <a:rPr lang="tr-TR" b="1" dirty="0" err="1" smtClean="0">
                <a:solidFill>
                  <a:srgbClr val="0070C0"/>
                </a:solidFill>
              </a:rPr>
              <a:t>process</a:t>
            </a:r>
            <a:r>
              <a:rPr lang="tr-TR" b="1" dirty="0" smtClean="0">
                <a:solidFill>
                  <a:srgbClr val="0070C0"/>
                </a:solidFill>
              </a:rPr>
              <a:t> </a:t>
            </a:r>
            <a:r>
              <a:rPr lang="tr-TR" b="1" dirty="0" err="1" smtClean="0">
                <a:solidFill>
                  <a:srgbClr val="0070C0"/>
                </a:solidFill>
              </a:rPr>
              <a:t>and</a:t>
            </a:r>
            <a:r>
              <a:rPr lang="tr-TR" b="1" dirty="0" smtClean="0">
                <a:solidFill>
                  <a:srgbClr val="0070C0"/>
                </a:solidFill>
              </a:rPr>
              <a:t> </a:t>
            </a:r>
            <a:r>
              <a:rPr lang="tr-TR" b="1" dirty="0" err="1" smtClean="0">
                <a:solidFill>
                  <a:srgbClr val="0070C0"/>
                </a:solidFill>
              </a:rPr>
              <a:t>to</a:t>
            </a:r>
            <a:r>
              <a:rPr lang="tr-TR" b="1" dirty="0" smtClean="0">
                <a:solidFill>
                  <a:srgbClr val="0070C0"/>
                </a:solidFill>
              </a:rPr>
              <a:t> </a:t>
            </a:r>
            <a:r>
              <a:rPr lang="tr-TR" b="1" dirty="0" err="1" smtClean="0">
                <a:solidFill>
                  <a:srgbClr val="0070C0"/>
                </a:solidFill>
              </a:rPr>
              <a:t>disseminate</a:t>
            </a:r>
            <a:r>
              <a:rPr lang="tr-TR" b="1" dirty="0" smtClean="0">
                <a:solidFill>
                  <a:srgbClr val="0070C0"/>
                </a:solidFill>
              </a:rPr>
              <a:t>.</a:t>
            </a:r>
          </a:p>
          <a:p>
            <a:endParaRPr lang="tr-TR" sz="1100" dirty="0" smtClean="0"/>
          </a:p>
          <a:p>
            <a:pPr>
              <a:buNone/>
            </a:pPr>
            <a:r>
              <a:rPr lang="tr-TR" b="1" dirty="0" smtClean="0">
                <a:solidFill>
                  <a:srgbClr val="C00000"/>
                </a:solidFill>
              </a:rPr>
              <a:t>    </a:t>
            </a:r>
            <a:r>
              <a:rPr lang="tr-TR" b="1" dirty="0" err="1" smtClean="0">
                <a:solidFill>
                  <a:srgbClr val="C00000"/>
                </a:solidFill>
              </a:rPr>
              <a:t>The</a:t>
            </a:r>
            <a:r>
              <a:rPr lang="tr-TR" b="1" dirty="0" smtClean="0">
                <a:solidFill>
                  <a:srgbClr val="C00000"/>
                </a:solidFill>
              </a:rPr>
              <a:t> data </a:t>
            </a:r>
            <a:r>
              <a:rPr lang="tr-TR" b="1" dirty="0" err="1" smtClean="0">
                <a:solidFill>
                  <a:srgbClr val="C00000"/>
                </a:solidFill>
              </a:rPr>
              <a:t>collected</a:t>
            </a:r>
            <a:r>
              <a:rPr lang="tr-TR" b="1" dirty="0" smtClean="0">
                <a:solidFill>
                  <a:srgbClr val="C00000"/>
                </a:solidFill>
              </a:rPr>
              <a:t> in </a:t>
            </a:r>
            <a:r>
              <a:rPr lang="tr-TR" b="1" dirty="0" err="1" smtClean="0">
                <a:solidFill>
                  <a:srgbClr val="C00000"/>
                </a:solidFill>
              </a:rPr>
              <a:t>the</a:t>
            </a:r>
            <a:r>
              <a:rPr lang="tr-TR" b="1" dirty="0" smtClean="0">
                <a:solidFill>
                  <a:srgbClr val="C00000"/>
                </a:solidFill>
              </a:rPr>
              <a:t> </a:t>
            </a:r>
            <a:r>
              <a:rPr lang="tr-TR" b="1" dirty="0" err="1" smtClean="0">
                <a:solidFill>
                  <a:srgbClr val="C00000"/>
                </a:solidFill>
              </a:rPr>
              <a:t>agricultural</a:t>
            </a:r>
            <a:r>
              <a:rPr lang="tr-TR" b="1" dirty="0" smtClean="0">
                <a:solidFill>
                  <a:srgbClr val="C00000"/>
                </a:solidFill>
              </a:rPr>
              <a:t> </a:t>
            </a:r>
            <a:r>
              <a:rPr lang="tr-TR" b="1" dirty="0" err="1" smtClean="0">
                <a:solidFill>
                  <a:srgbClr val="C00000"/>
                </a:solidFill>
              </a:rPr>
              <a:t>census</a:t>
            </a:r>
            <a:r>
              <a:rPr lang="tr-TR" b="1" dirty="0" smtClean="0">
                <a:solidFill>
                  <a:srgbClr val="C00000"/>
                </a:solidFill>
              </a:rPr>
              <a:t> </a:t>
            </a:r>
            <a:r>
              <a:rPr lang="tr-TR" b="1" dirty="0" err="1" smtClean="0">
                <a:solidFill>
                  <a:srgbClr val="C00000"/>
                </a:solidFill>
              </a:rPr>
              <a:t>are</a:t>
            </a:r>
            <a:r>
              <a:rPr lang="tr-TR" b="1" dirty="0" smtClean="0">
                <a:solidFill>
                  <a:srgbClr val="C00000"/>
                </a:solidFill>
              </a:rPr>
              <a:t> as </a:t>
            </a:r>
            <a:r>
              <a:rPr lang="tr-TR" b="1" dirty="0" err="1" smtClean="0">
                <a:solidFill>
                  <a:srgbClr val="C00000"/>
                </a:solidFill>
              </a:rPr>
              <a:t>follows</a:t>
            </a:r>
            <a:r>
              <a:rPr lang="tr-TR" b="1" dirty="0" smtClean="0">
                <a:solidFill>
                  <a:srgbClr val="C00000"/>
                </a:solidFill>
              </a:rPr>
              <a:t>;</a:t>
            </a:r>
            <a:r>
              <a:rPr lang="tr-TR" dirty="0" smtClean="0"/>
              <a:t/>
            </a:r>
            <a:br>
              <a:rPr lang="tr-TR" dirty="0" smtClean="0"/>
            </a:br>
            <a:r>
              <a:rPr lang="tr-TR" dirty="0" smtClean="0"/>
              <a:t> - </a:t>
            </a:r>
            <a:r>
              <a:rPr lang="tr-TR" b="1" dirty="0" err="1" smtClean="0">
                <a:solidFill>
                  <a:srgbClr val="0070C0"/>
                </a:solidFill>
              </a:rPr>
              <a:t>The</a:t>
            </a:r>
            <a:r>
              <a:rPr lang="tr-TR" b="1" dirty="0" smtClean="0">
                <a:solidFill>
                  <a:srgbClr val="0070C0"/>
                </a:solidFill>
              </a:rPr>
              <a:t> size of </a:t>
            </a:r>
            <a:r>
              <a:rPr lang="tr-TR" b="1" dirty="0" err="1" smtClean="0">
                <a:solidFill>
                  <a:srgbClr val="0070C0"/>
                </a:solidFill>
              </a:rPr>
              <a:t>Agricultural</a:t>
            </a:r>
            <a:r>
              <a:rPr lang="tr-TR" b="1" dirty="0" smtClean="0">
                <a:solidFill>
                  <a:srgbClr val="0070C0"/>
                </a:solidFill>
              </a:rPr>
              <a:t> </a:t>
            </a:r>
            <a:r>
              <a:rPr lang="tr-TR" b="1" dirty="0" err="1" smtClean="0">
                <a:solidFill>
                  <a:srgbClr val="0070C0"/>
                </a:solidFill>
              </a:rPr>
              <a:t>Holdings</a:t>
            </a:r>
            <a:r>
              <a:rPr lang="tr-TR" b="1" dirty="0" smtClean="0">
                <a:solidFill>
                  <a:srgbClr val="0070C0"/>
                </a:solidFill>
              </a:rPr>
              <a:t>,</a:t>
            </a:r>
            <a:br>
              <a:rPr lang="tr-TR" b="1" dirty="0" smtClean="0">
                <a:solidFill>
                  <a:srgbClr val="0070C0"/>
                </a:solidFill>
              </a:rPr>
            </a:br>
            <a:r>
              <a:rPr lang="tr-TR" b="1" dirty="0" smtClean="0">
                <a:solidFill>
                  <a:srgbClr val="0070C0"/>
                </a:solidFill>
              </a:rPr>
              <a:t>  - Land </a:t>
            </a:r>
            <a:r>
              <a:rPr lang="tr-TR" b="1" dirty="0" err="1" smtClean="0">
                <a:solidFill>
                  <a:srgbClr val="0070C0"/>
                </a:solidFill>
              </a:rPr>
              <a:t>use</a:t>
            </a:r>
            <a:r>
              <a:rPr lang="tr-TR" b="1" dirty="0" smtClean="0">
                <a:solidFill>
                  <a:srgbClr val="0070C0"/>
                </a:solidFill>
              </a:rPr>
              <a:t> </a:t>
            </a:r>
            <a:r>
              <a:rPr lang="tr-TR" b="1" dirty="0" err="1" smtClean="0">
                <a:solidFill>
                  <a:srgbClr val="0070C0"/>
                </a:solidFill>
              </a:rPr>
              <a:t>by</a:t>
            </a:r>
            <a:r>
              <a:rPr lang="tr-TR" b="1" dirty="0" smtClean="0">
                <a:solidFill>
                  <a:srgbClr val="0070C0"/>
                </a:solidFill>
              </a:rPr>
              <a:t> </a:t>
            </a:r>
            <a:r>
              <a:rPr lang="tr-TR" b="1" dirty="0" err="1" smtClean="0">
                <a:solidFill>
                  <a:srgbClr val="0070C0"/>
                </a:solidFill>
              </a:rPr>
              <a:t>Agricultural</a:t>
            </a:r>
            <a:r>
              <a:rPr lang="tr-TR" b="1" dirty="0" smtClean="0">
                <a:solidFill>
                  <a:srgbClr val="0070C0"/>
                </a:solidFill>
              </a:rPr>
              <a:t> </a:t>
            </a:r>
            <a:r>
              <a:rPr lang="tr-TR" b="1" dirty="0" err="1" smtClean="0">
                <a:solidFill>
                  <a:srgbClr val="0070C0"/>
                </a:solidFill>
              </a:rPr>
              <a:t>product</a:t>
            </a:r>
            <a:r>
              <a:rPr lang="tr-TR" b="1" dirty="0" smtClean="0">
                <a:solidFill>
                  <a:srgbClr val="0070C0"/>
                </a:solidFill>
              </a:rPr>
              <a:t> in </a:t>
            </a:r>
            <a:r>
              <a:rPr lang="tr-TR" b="1" dirty="0" err="1" smtClean="0">
                <a:solidFill>
                  <a:srgbClr val="0070C0"/>
                </a:solidFill>
              </a:rPr>
              <a:t>details</a:t>
            </a:r>
            <a:r>
              <a:rPr lang="tr-TR" b="1" dirty="0" smtClean="0">
                <a:solidFill>
                  <a:srgbClr val="0070C0"/>
                </a:solidFill>
              </a:rPr>
              <a:t/>
            </a:r>
            <a:br>
              <a:rPr lang="tr-TR" b="1" dirty="0" smtClean="0">
                <a:solidFill>
                  <a:srgbClr val="0070C0"/>
                </a:solidFill>
              </a:rPr>
            </a:br>
            <a:r>
              <a:rPr lang="tr-TR" b="1" dirty="0" smtClean="0">
                <a:solidFill>
                  <a:srgbClr val="0070C0"/>
                </a:solidFill>
              </a:rPr>
              <a:t>  - </a:t>
            </a:r>
            <a:r>
              <a:rPr lang="tr-TR" b="1" dirty="0" err="1" smtClean="0">
                <a:solidFill>
                  <a:srgbClr val="0070C0"/>
                </a:solidFill>
              </a:rPr>
              <a:t>irrigation</a:t>
            </a:r>
            <a:r>
              <a:rPr lang="tr-TR" b="1" dirty="0" smtClean="0">
                <a:solidFill>
                  <a:srgbClr val="0070C0"/>
                </a:solidFill>
              </a:rPr>
              <a:t>,  </a:t>
            </a:r>
            <a:r>
              <a:rPr lang="tr-TR" b="1" dirty="0" err="1" smtClean="0">
                <a:solidFill>
                  <a:srgbClr val="0070C0"/>
                </a:solidFill>
              </a:rPr>
              <a:t>Number</a:t>
            </a:r>
            <a:r>
              <a:rPr lang="tr-TR" b="1" dirty="0" smtClean="0">
                <a:solidFill>
                  <a:srgbClr val="0070C0"/>
                </a:solidFill>
              </a:rPr>
              <a:t> of </a:t>
            </a:r>
            <a:r>
              <a:rPr lang="tr-TR" b="1" dirty="0" err="1" smtClean="0">
                <a:solidFill>
                  <a:srgbClr val="0070C0"/>
                </a:solidFill>
              </a:rPr>
              <a:t>animals</a:t>
            </a:r>
            <a:r>
              <a:rPr lang="tr-TR" b="1" dirty="0" smtClean="0">
                <a:solidFill>
                  <a:srgbClr val="0070C0"/>
                </a:solidFill>
              </a:rPr>
              <a:t>, </a:t>
            </a:r>
            <a:r>
              <a:rPr lang="tr-TR" b="1" dirty="0" err="1" smtClean="0">
                <a:solidFill>
                  <a:srgbClr val="0070C0"/>
                </a:solidFill>
              </a:rPr>
              <a:t>labor</a:t>
            </a:r>
            <a:r>
              <a:rPr lang="tr-TR" b="1" dirty="0" smtClean="0">
                <a:solidFill>
                  <a:srgbClr val="0070C0"/>
                </a:solidFill>
              </a:rPr>
              <a:t> </a:t>
            </a:r>
            <a:r>
              <a:rPr lang="tr-TR" b="1" dirty="0" err="1" smtClean="0">
                <a:solidFill>
                  <a:srgbClr val="0070C0"/>
                </a:solidFill>
              </a:rPr>
              <a:t>and</a:t>
            </a:r>
            <a:r>
              <a:rPr lang="tr-TR" b="1" dirty="0" smtClean="0">
                <a:solidFill>
                  <a:srgbClr val="0070C0"/>
                </a:solidFill>
              </a:rPr>
              <a:t/>
            </a:r>
            <a:br>
              <a:rPr lang="tr-TR" b="1" dirty="0" smtClean="0">
                <a:solidFill>
                  <a:srgbClr val="0070C0"/>
                </a:solidFill>
              </a:rPr>
            </a:br>
            <a:r>
              <a:rPr lang="tr-TR" b="1" dirty="0" smtClean="0">
                <a:solidFill>
                  <a:srgbClr val="0070C0"/>
                </a:solidFill>
              </a:rPr>
              <a:t>    </a:t>
            </a:r>
            <a:r>
              <a:rPr lang="tr-TR" b="1" dirty="0" err="1" smtClean="0">
                <a:solidFill>
                  <a:srgbClr val="0070C0"/>
                </a:solidFill>
              </a:rPr>
              <a:t>other</a:t>
            </a:r>
            <a:r>
              <a:rPr lang="tr-TR" b="1" dirty="0" smtClean="0">
                <a:solidFill>
                  <a:srgbClr val="0070C0"/>
                </a:solidFill>
              </a:rPr>
              <a:t> </a:t>
            </a:r>
            <a:r>
              <a:rPr lang="tr-TR" b="1" dirty="0" err="1" smtClean="0">
                <a:solidFill>
                  <a:srgbClr val="0070C0"/>
                </a:solidFill>
              </a:rPr>
              <a:t>agricultural</a:t>
            </a:r>
            <a:r>
              <a:rPr lang="tr-TR" b="1" dirty="0" smtClean="0">
                <a:solidFill>
                  <a:srgbClr val="0070C0"/>
                </a:solidFill>
              </a:rPr>
              <a:t> data.</a:t>
            </a:r>
          </a:p>
          <a:p>
            <a:endParaRPr lang="tr-TR" dirty="0" smtClean="0"/>
          </a:p>
          <a:p>
            <a:endParaRPr lang="tr-TR" dirty="0"/>
          </a:p>
        </p:txBody>
      </p:sp>
      <p:sp>
        <p:nvSpPr>
          <p:cNvPr id="4" name="3 Slayt Numarası Yer Tutucusu"/>
          <p:cNvSpPr>
            <a:spLocks noGrp="1"/>
          </p:cNvSpPr>
          <p:nvPr>
            <p:ph type="sldNum" sz="quarter" idx="12"/>
          </p:nvPr>
        </p:nvSpPr>
        <p:spPr/>
        <p:txBody>
          <a:bodyPr/>
          <a:lstStyle/>
          <a:p>
            <a:pPr>
              <a:defRPr/>
            </a:pPr>
            <a:fld id="{AA727DC1-7271-43BD-B848-C184129B4839}" type="slidenum">
              <a:rPr lang="tr-TR" smtClean="0"/>
              <a:pPr>
                <a:defRPr/>
              </a:pPr>
              <a:t>2</a:t>
            </a:fld>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5"/>
          <p:cNvSpPr>
            <a:spLocks noGrp="1"/>
          </p:cNvSpPr>
          <p:nvPr>
            <p:ph idx="1"/>
          </p:nvPr>
        </p:nvSpPr>
        <p:spPr>
          <a:xfrm>
            <a:off x="142844" y="785794"/>
            <a:ext cx="8786874" cy="5000660"/>
          </a:xfrm>
        </p:spPr>
        <p:txBody>
          <a:bodyPr>
            <a:normAutofit fontScale="55000" lnSpcReduction="20000"/>
          </a:bodyPr>
          <a:lstStyle/>
          <a:p>
            <a:r>
              <a:rPr lang="tr-TR" sz="6000" b="1" dirty="0" err="1" smtClean="0">
                <a:solidFill>
                  <a:srgbClr val="C00000"/>
                </a:solidFill>
              </a:rPr>
              <a:t>There</a:t>
            </a:r>
            <a:r>
              <a:rPr lang="tr-TR" sz="6000" b="1" dirty="0" smtClean="0">
                <a:solidFill>
                  <a:srgbClr val="C00000"/>
                </a:solidFill>
              </a:rPr>
              <a:t> </a:t>
            </a:r>
            <a:r>
              <a:rPr lang="tr-TR" sz="6000" b="1" dirty="0" err="1" smtClean="0">
                <a:solidFill>
                  <a:srgbClr val="C00000"/>
                </a:solidFill>
              </a:rPr>
              <a:t>are</a:t>
            </a:r>
            <a:r>
              <a:rPr lang="tr-TR" sz="6000" b="1" dirty="0" smtClean="0">
                <a:solidFill>
                  <a:srgbClr val="C00000"/>
                </a:solidFill>
              </a:rPr>
              <a:t> </a:t>
            </a:r>
            <a:r>
              <a:rPr lang="tr-TR" sz="6000" b="1" dirty="0" err="1" smtClean="0">
                <a:solidFill>
                  <a:srgbClr val="C00000"/>
                </a:solidFill>
              </a:rPr>
              <a:t>two</a:t>
            </a:r>
            <a:r>
              <a:rPr lang="tr-TR" sz="6000" b="1" dirty="0" smtClean="0">
                <a:solidFill>
                  <a:srgbClr val="C00000"/>
                </a:solidFill>
              </a:rPr>
              <a:t> </a:t>
            </a:r>
            <a:r>
              <a:rPr lang="tr-TR" sz="6000" b="1" dirty="0" err="1" smtClean="0">
                <a:solidFill>
                  <a:srgbClr val="C00000"/>
                </a:solidFill>
              </a:rPr>
              <a:t>main</a:t>
            </a:r>
            <a:r>
              <a:rPr lang="tr-TR" sz="6000" b="1" dirty="0" smtClean="0">
                <a:solidFill>
                  <a:srgbClr val="C00000"/>
                </a:solidFill>
              </a:rPr>
              <a:t> </a:t>
            </a:r>
            <a:r>
              <a:rPr lang="tr-TR" sz="6000" b="1" dirty="0" err="1" smtClean="0">
                <a:solidFill>
                  <a:srgbClr val="C00000"/>
                </a:solidFill>
              </a:rPr>
              <a:t>objectives</a:t>
            </a:r>
            <a:r>
              <a:rPr lang="tr-TR" sz="6000" b="1" dirty="0" smtClean="0">
                <a:solidFill>
                  <a:srgbClr val="C00000"/>
                </a:solidFill>
              </a:rPr>
              <a:t> of </a:t>
            </a:r>
            <a:r>
              <a:rPr lang="tr-TR" sz="6000" b="1" dirty="0" err="1" smtClean="0">
                <a:solidFill>
                  <a:srgbClr val="C00000"/>
                </a:solidFill>
              </a:rPr>
              <a:t>the</a:t>
            </a:r>
            <a:r>
              <a:rPr lang="tr-TR" sz="6000" b="1" dirty="0" smtClean="0">
                <a:solidFill>
                  <a:srgbClr val="C00000"/>
                </a:solidFill>
              </a:rPr>
              <a:t> </a:t>
            </a:r>
            <a:r>
              <a:rPr lang="tr-TR" sz="6000" b="1" dirty="0" err="1" smtClean="0">
                <a:solidFill>
                  <a:srgbClr val="C00000"/>
                </a:solidFill>
              </a:rPr>
              <a:t>agricultural</a:t>
            </a:r>
            <a:r>
              <a:rPr lang="tr-TR" sz="6000" b="1" dirty="0" smtClean="0">
                <a:solidFill>
                  <a:srgbClr val="C00000"/>
                </a:solidFill>
              </a:rPr>
              <a:t> </a:t>
            </a:r>
            <a:r>
              <a:rPr lang="tr-TR" sz="6000" b="1" dirty="0" err="1" smtClean="0">
                <a:solidFill>
                  <a:srgbClr val="C00000"/>
                </a:solidFill>
              </a:rPr>
              <a:t>census</a:t>
            </a:r>
            <a:endParaRPr lang="tr-TR" sz="6000" b="1" dirty="0" smtClean="0">
              <a:solidFill>
                <a:srgbClr val="C00000"/>
              </a:solidFill>
            </a:endParaRPr>
          </a:p>
          <a:p>
            <a:pPr>
              <a:buNone/>
            </a:pPr>
            <a:endParaRPr lang="tr-TR" sz="6000" b="1" dirty="0" smtClean="0">
              <a:solidFill>
                <a:srgbClr val="0070C0"/>
              </a:solidFill>
            </a:endParaRPr>
          </a:p>
          <a:p>
            <a:r>
              <a:rPr lang="tr-TR" sz="6000" b="1" dirty="0" err="1" smtClean="0">
                <a:solidFill>
                  <a:srgbClr val="0070C0"/>
                </a:solidFill>
              </a:rPr>
              <a:t>To</a:t>
            </a:r>
            <a:r>
              <a:rPr lang="tr-TR" sz="6000" b="1" dirty="0" smtClean="0">
                <a:solidFill>
                  <a:srgbClr val="0070C0"/>
                </a:solidFill>
              </a:rPr>
              <a:t> </a:t>
            </a:r>
            <a:r>
              <a:rPr lang="tr-TR" sz="6000" b="1" dirty="0" err="1" smtClean="0">
                <a:solidFill>
                  <a:srgbClr val="0070C0"/>
                </a:solidFill>
              </a:rPr>
              <a:t>provide</a:t>
            </a:r>
            <a:r>
              <a:rPr lang="tr-TR" sz="6000" b="1" dirty="0" smtClean="0">
                <a:solidFill>
                  <a:srgbClr val="0070C0"/>
                </a:solidFill>
              </a:rPr>
              <a:t> a </a:t>
            </a:r>
            <a:r>
              <a:rPr lang="tr-TR" sz="6000" b="1" dirty="0" err="1" smtClean="0">
                <a:solidFill>
                  <a:srgbClr val="0070C0"/>
                </a:solidFill>
              </a:rPr>
              <a:t>major</a:t>
            </a:r>
            <a:r>
              <a:rPr lang="tr-TR" sz="6000" b="1" dirty="0" smtClean="0">
                <a:solidFill>
                  <a:srgbClr val="0070C0"/>
                </a:solidFill>
              </a:rPr>
              <a:t> </a:t>
            </a:r>
            <a:r>
              <a:rPr lang="tr-TR" sz="6000" b="1" dirty="0" err="1" smtClean="0">
                <a:solidFill>
                  <a:srgbClr val="0070C0"/>
                </a:solidFill>
              </a:rPr>
              <a:t>agricultural</a:t>
            </a:r>
            <a:r>
              <a:rPr lang="tr-TR" sz="6000" b="1" dirty="0" smtClean="0">
                <a:solidFill>
                  <a:srgbClr val="0070C0"/>
                </a:solidFill>
              </a:rPr>
              <a:t> data </a:t>
            </a:r>
            <a:r>
              <a:rPr lang="tr-TR" sz="6000" b="1" dirty="0" err="1" smtClean="0">
                <a:solidFill>
                  <a:srgbClr val="0070C0"/>
                </a:solidFill>
              </a:rPr>
              <a:t>will</a:t>
            </a:r>
            <a:r>
              <a:rPr lang="tr-TR" sz="6000" b="1" dirty="0" smtClean="0">
                <a:solidFill>
                  <a:srgbClr val="0070C0"/>
                </a:solidFill>
              </a:rPr>
              <a:t> be </a:t>
            </a:r>
            <a:r>
              <a:rPr lang="tr-TR" sz="6000" b="1" dirty="0" err="1" smtClean="0">
                <a:solidFill>
                  <a:srgbClr val="0070C0"/>
                </a:solidFill>
              </a:rPr>
              <a:t>used</a:t>
            </a:r>
            <a:r>
              <a:rPr lang="tr-TR" sz="6000" b="1" dirty="0" smtClean="0">
                <a:solidFill>
                  <a:srgbClr val="0070C0"/>
                </a:solidFill>
              </a:rPr>
              <a:t> </a:t>
            </a:r>
            <a:r>
              <a:rPr lang="tr-TR" sz="6000" b="1" dirty="0" err="1" smtClean="0">
                <a:solidFill>
                  <a:srgbClr val="0070C0"/>
                </a:solidFill>
              </a:rPr>
              <a:t>to</a:t>
            </a:r>
            <a:r>
              <a:rPr lang="tr-TR" sz="6000" b="1" dirty="0" smtClean="0">
                <a:solidFill>
                  <a:srgbClr val="0070C0"/>
                </a:solidFill>
              </a:rPr>
              <a:t> </a:t>
            </a:r>
            <a:r>
              <a:rPr lang="tr-TR" sz="6000" b="1" dirty="0" err="1" smtClean="0">
                <a:solidFill>
                  <a:srgbClr val="0070C0"/>
                </a:solidFill>
              </a:rPr>
              <a:t>compare</a:t>
            </a:r>
            <a:r>
              <a:rPr lang="tr-TR" sz="6000" b="1" dirty="0" smtClean="0">
                <a:solidFill>
                  <a:srgbClr val="0070C0"/>
                </a:solidFill>
              </a:rPr>
              <a:t> </a:t>
            </a:r>
            <a:r>
              <a:rPr lang="tr-TR" sz="6000" b="1" dirty="0" err="1" smtClean="0">
                <a:solidFill>
                  <a:srgbClr val="0070C0"/>
                </a:solidFill>
              </a:rPr>
              <a:t>the</a:t>
            </a:r>
            <a:r>
              <a:rPr lang="tr-TR" sz="6000" b="1" dirty="0" smtClean="0">
                <a:solidFill>
                  <a:srgbClr val="0070C0"/>
                </a:solidFill>
              </a:rPr>
              <a:t> </a:t>
            </a:r>
            <a:r>
              <a:rPr lang="tr-TR" sz="6000" b="1" dirty="0" err="1" smtClean="0">
                <a:solidFill>
                  <a:srgbClr val="0070C0"/>
                </a:solidFill>
              </a:rPr>
              <a:t>results</a:t>
            </a:r>
            <a:r>
              <a:rPr lang="tr-TR" sz="6000" b="1" dirty="0" smtClean="0">
                <a:solidFill>
                  <a:srgbClr val="0070C0"/>
                </a:solidFill>
              </a:rPr>
              <a:t> of </a:t>
            </a:r>
            <a:r>
              <a:rPr lang="tr-TR" sz="6000" b="1" dirty="0" err="1" smtClean="0">
                <a:solidFill>
                  <a:srgbClr val="0070C0"/>
                </a:solidFill>
              </a:rPr>
              <a:t>the</a:t>
            </a:r>
            <a:r>
              <a:rPr lang="tr-TR" sz="6000" b="1" dirty="0" smtClean="0">
                <a:solidFill>
                  <a:srgbClr val="0070C0"/>
                </a:solidFill>
              </a:rPr>
              <a:t> </a:t>
            </a:r>
            <a:r>
              <a:rPr lang="tr-TR" sz="6000" b="1" dirty="0" err="1" smtClean="0">
                <a:solidFill>
                  <a:srgbClr val="0070C0"/>
                </a:solidFill>
              </a:rPr>
              <a:t>survey</a:t>
            </a:r>
            <a:r>
              <a:rPr lang="tr-TR" sz="6000" b="1" dirty="0" smtClean="0">
                <a:solidFill>
                  <a:srgbClr val="0070C0"/>
                </a:solidFill>
              </a:rPr>
              <a:t> </a:t>
            </a:r>
            <a:r>
              <a:rPr lang="tr-TR" sz="6000" b="1" dirty="0" err="1" smtClean="0">
                <a:solidFill>
                  <a:srgbClr val="0070C0"/>
                </a:solidFill>
              </a:rPr>
              <a:t>to</a:t>
            </a:r>
            <a:r>
              <a:rPr lang="tr-TR" sz="6000" b="1" dirty="0" smtClean="0">
                <a:solidFill>
                  <a:srgbClr val="0070C0"/>
                </a:solidFill>
              </a:rPr>
              <a:t> be carried out </a:t>
            </a:r>
            <a:r>
              <a:rPr lang="tr-TR" sz="6000" b="1" dirty="0" err="1" smtClean="0">
                <a:solidFill>
                  <a:srgbClr val="0070C0"/>
                </a:solidFill>
              </a:rPr>
              <a:t>studies</a:t>
            </a:r>
            <a:r>
              <a:rPr lang="tr-TR" sz="6000" b="1" dirty="0" smtClean="0">
                <a:solidFill>
                  <a:srgbClr val="0070C0"/>
                </a:solidFill>
              </a:rPr>
              <a:t> </a:t>
            </a:r>
            <a:r>
              <a:rPr lang="tr-TR" sz="6000" b="1" dirty="0" err="1" smtClean="0">
                <a:solidFill>
                  <a:srgbClr val="0070C0"/>
                </a:solidFill>
              </a:rPr>
              <a:t>looking</a:t>
            </a:r>
            <a:r>
              <a:rPr lang="tr-TR" sz="6000" b="1" dirty="0" smtClean="0">
                <a:solidFill>
                  <a:srgbClr val="0070C0"/>
                </a:solidFill>
              </a:rPr>
              <a:t> at </a:t>
            </a:r>
            <a:r>
              <a:rPr lang="tr-TR" sz="6000" b="1" dirty="0" err="1" smtClean="0">
                <a:solidFill>
                  <a:srgbClr val="0070C0"/>
                </a:solidFill>
              </a:rPr>
              <a:t>the</a:t>
            </a:r>
            <a:r>
              <a:rPr lang="tr-TR" sz="6000" b="1" dirty="0" smtClean="0">
                <a:solidFill>
                  <a:srgbClr val="0070C0"/>
                </a:solidFill>
              </a:rPr>
              <a:t> </a:t>
            </a:r>
            <a:r>
              <a:rPr lang="tr-TR" sz="6000" b="1" dirty="0" err="1" smtClean="0">
                <a:solidFill>
                  <a:srgbClr val="0070C0"/>
                </a:solidFill>
              </a:rPr>
              <a:t>year</a:t>
            </a:r>
            <a:r>
              <a:rPr lang="tr-TR" sz="6000" b="1" dirty="0" smtClean="0">
                <a:solidFill>
                  <a:srgbClr val="0070C0"/>
                </a:solidFill>
              </a:rPr>
              <a:t>,</a:t>
            </a:r>
          </a:p>
          <a:p>
            <a:pPr>
              <a:buNone/>
            </a:pPr>
            <a:endParaRPr lang="tr-TR" sz="6000" b="1" dirty="0" smtClean="0">
              <a:solidFill>
                <a:srgbClr val="0070C0"/>
              </a:solidFill>
            </a:endParaRPr>
          </a:p>
          <a:p>
            <a:r>
              <a:rPr lang="tr-TR" sz="6000" b="1" dirty="0" err="1" smtClean="0">
                <a:solidFill>
                  <a:srgbClr val="0070C0"/>
                </a:solidFill>
              </a:rPr>
              <a:t>To</a:t>
            </a:r>
            <a:r>
              <a:rPr lang="tr-TR" sz="6000" b="1" dirty="0" smtClean="0">
                <a:solidFill>
                  <a:srgbClr val="0070C0"/>
                </a:solidFill>
              </a:rPr>
              <a:t> </a:t>
            </a:r>
            <a:r>
              <a:rPr lang="tr-TR" sz="6000" b="1" dirty="0" err="1" smtClean="0">
                <a:solidFill>
                  <a:srgbClr val="0070C0"/>
                </a:solidFill>
              </a:rPr>
              <a:t>create</a:t>
            </a:r>
            <a:r>
              <a:rPr lang="tr-TR" sz="6000" b="1" dirty="0" smtClean="0">
                <a:solidFill>
                  <a:srgbClr val="0070C0"/>
                </a:solidFill>
              </a:rPr>
              <a:t> </a:t>
            </a:r>
            <a:r>
              <a:rPr lang="tr-TR" sz="6000" b="1" dirty="0" err="1" smtClean="0">
                <a:solidFill>
                  <a:srgbClr val="0070C0"/>
                </a:solidFill>
              </a:rPr>
              <a:t>and</a:t>
            </a:r>
            <a:r>
              <a:rPr lang="tr-TR" sz="6000" b="1" dirty="0" smtClean="0">
                <a:solidFill>
                  <a:srgbClr val="0070C0"/>
                </a:solidFill>
              </a:rPr>
              <a:t> </a:t>
            </a:r>
            <a:r>
              <a:rPr lang="tr-TR" sz="6000" b="1" dirty="0" err="1" smtClean="0">
                <a:solidFill>
                  <a:srgbClr val="0070C0"/>
                </a:solidFill>
              </a:rPr>
              <a:t>update</a:t>
            </a:r>
            <a:r>
              <a:rPr lang="tr-TR" sz="6000" b="1" dirty="0" smtClean="0">
                <a:solidFill>
                  <a:srgbClr val="0070C0"/>
                </a:solidFill>
              </a:rPr>
              <a:t>  </a:t>
            </a:r>
            <a:r>
              <a:rPr lang="tr-TR" sz="6000" b="1" dirty="0" err="1" smtClean="0">
                <a:solidFill>
                  <a:srgbClr val="0070C0"/>
                </a:solidFill>
              </a:rPr>
              <a:t>the</a:t>
            </a:r>
            <a:r>
              <a:rPr lang="tr-TR" sz="6000" b="1" dirty="0" smtClean="0">
                <a:solidFill>
                  <a:srgbClr val="0070C0"/>
                </a:solidFill>
              </a:rPr>
              <a:t> </a:t>
            </a:r>
            <a:r>
              <a:rPr lang="tr-TR" sz="6000" b="1" dirty="0" err="1" smtClean="0">
                <a:solidFill>
                  <a:srgbClr val="0070C0"/>
                </a:solidFill>
              </a:rPr>
              <a:t>framework</a:t>
            </a:r>
            <a:r>
              <a:rPr lang="tr-TR" sz="6000" b="1" dirty="0" smtClean="0">
                <a:solidFill>
                  <a:srgbClr val="0070C0"/>
                </a:solidFill>
              </a:rPr>
              <a:t> </a:t>
            </a:r>
            <a:r>
              <a:rPr lang="tr-TR" sz="6000" b="1" dirty="0" err="1" smtClean="0">
                <a:solidFill>
                  <a:srgbClr val="0070C0"/>
                </a:solidFill>
              </a:rPr>
              <a:t>for</a:t>
            </a:r>
            <a:r>
              <a:rPr lang="tr-TR" sz="6000" b="1" dirty="0" smtClean="0">
                <a:solidFill>
                  <a:srgbClr val="0070C0"/>
                </a:solidFill>
              </a:rPr>
              <a:t> </a:t>
            </a:r>
            <a:r>
              <a:rPr lang="tr-TR" sz="6000" b="1" dirty="0" err="1" smtClean="0">
                <a:solidFill>
                  <a:srgbClr val="0070C0"/>
                </a:solidFill>
              </a:rPr>
              <a:t>other</a:t>
            </a:r>
            <a:r>
              <a:rPr lang="tr-TR" sz="6000" b="1" dirty="0" smtClean="0">
                <a:solidFill>
                  <a:srgbClr val="0070C0"/>
                </a:solidFill>
              </a:rPr>
              <a:t> </a:t>
            </a:r>
            <a:r>
              <a:rPr lang="tr-TR" sz="6000" b="1" dirty="0" err="1" smtClean="0">
                <a:solidFill>
                  <a:srgbClr val="0070C0"/>
                </a:solidFill>
              </a:rPr>
              <a:t>agricultural</a:t>
            </a:r>
            <a:r>
              <a:rPr lang="tr-TR" sz="6000" b="1" dirty="0" smtClean="0">
                <a:solidFill>
                  <a:srgbClr val="0070C0"/>
                </a:solidFill>
              </a:rPr>
              <a:t> </a:t>
            </a:r>
            <a:r>
              <a:rPr lang="tr-TR" sz="6000" b="1" dirty="0" err="1" smtClean="0">
                <a:solidFill>
                  <a:srgbClr val="0070C0"/>
                </a:solidFill>
              </a:rPr>
              <a:t>studies</a:t>
            </a:r>
            <a:r>
              <a:rPr lang="tr-TR" sz="6000" b="1" dirty="0" smtClean="0">
                <a:solidFill>
                  <a:srgbClr val="0070C0"/>
                </a:solidFill>
              </a:rPr>
              <a:t> </a:t>
            </a:r>
            <a:r>
              <a:rPr lang="tr-TR" sz="6000" b="1" dirty="0" err="1" smtClean="0">
                <a:solidFill>
                  <a:srgbClr val="0070C0"/>
                </a:solidFill>
              </a:rPr>
              <a:t>and</a:t>
            </a:r>
            <a:r>
              <a:rPr lang="tr-TR" sz="6000" b="1" dirty="0" smtClean="0">
                <a:solidFill>
                  <a:srgbClr val="0070C0"/>
                </a:solidFill>
              </a:rPr>
              <a:t> </a:t>
            </a:r>
            <a:r>
              <a:rPr lang="tr-TR" sz="6000" b="1" dirty="0" err="1" smtClean="0">
                <a:solidFill>
                  <a:srgbClr val="0070C0"/>
                </a:solidFill>
              </a:rPr>
              <a:t>surveys</a:t>
            </a:r>
            <a:r>
              <a:rPr lang="tr-TR" sz="6000" b="1" dirty="0" smtClean="0">
                <a:solidFill>
                  <a:srgbClr val="0070C0"/>
                </a:solidFill>
              </a:rPr>
              <a:t> </a:t>
            </a:r>
            <a:r>
              <a:rPr lang="tr-TR" sz="6000" b="1" dirty="0" err="1" smtClean="0">
                <a:solidFill>
                  <a:srgbClr val="0070C0"/>
                </a:solidFill>
              </a:rPr>
              <a:t>to</a:t>
            </a:r>
            <a:r>
              <a:rPr lang="tr-TR" sz="6000" b="1" dirty="0" smtClean="0">
                <a:solidFill>
                  <a:srgbClr val="0070C0"/>
                </a:solidFill>
              </a:rPr>
              <a:t> be </a:t>
            </a:r>
            <a:r>
              <a:rPr lang="tr-TR" sz="6000" b="1" dirty="0" err="1" smtClean="0">
                <a:solidFill>
                  <a:srgbClr val="0070C0"/>
                </a:solidFill>
              </a:rPr>
              <a:t>made</a:t>
            </a:r>
            <a:r>
              <a:rPr lang="tr-TR" sz="6000" b="1" dirty="0" smtClean="0">
                <a:solidFill>
                  <a:srgbClr val="0070C0"/>
                </a:solidFill>
              </a:rPr>
              <a:t> </a:t>
            </a:r>
            <a:r>
              <a:rPr lang="tr-TR" sz="6000" b="1" dirty="0" err="1" smtClean="0">
                <a:solidFill>
                  <a:srgbClr val="0070C0"/>
                </a:solidFill>
              </a:rPr>
              <a:t>between</a:t>
            </a:r>
            <a:r>
              <a:rPr lang="tr-TR" sz="6000" b="1" dirty="0" smtClean="0">
                <a:solidFill>
                  <a:srgbClr val="0070C0"/>
                </a:solidFill>
              </a:rPr>
              <a:t> </a:t>
            </a:r>
            <a:r>
              <a:rPr lang="tr-TR" sz="6000" b="1" dirty="0" err="1" smtClean="0">
                <a:solidFill>
                  <a:srgbClr val="0070C0"/>
                </a:solidFill>
              </a:rPr>
              <a:t>the</a:t>
            </a:r>
            <a:r>
              <a:rPr lang="tr-TR" sz="6000" b="1" dirty="0" smtClean="0">
                <a:solidFill>
                  <a:srgbClr val="0070C0"/>
                </a:solidFill>
              </a:rPr>
              <a:t> </a:t>
            </a:r>
            <a:r>
              <a:rPr lang="tr-TR" sz="6000" b="1" dirty="0" err="1" smtClean="0">
                <a:solidFill>
                  <a:srgbClr val="0070C0"/>
                </a:solidFill>
              </a:rPr>
              <a:t>agricultural</a:t>
            </a:r>
            <a:r>
              <a:rPr lang="tr-TR" sz="6000" b="1" dirty="0" smtClean="0">
                <a:solidFill>
                  <a:srgbClr val="0070C0"/>
                </a:solidFill>
              </a:rPr>
              <a:t> </a:t>
            </a:r>
            <a:r>
              <a:rPr lang="tr-TR" sz="6000" b="1" dirty="0" err="1" smtClean="0">
                <a:solidFill>
                  <a:srgbClr val="0070C0"/>
                </a:solidFill>
              </a:rPr>
              <a:t>census</a:t>
            </a:r>
            <a:endParaRPr lang="tr-TR" sz="6000" b="1" dirty="0" smtClean="0">
              <a:solidFill>
                <a:srgbClr val="0070C0"/>
              </a:solidFill>
            </a:endParaRPr>
          </a:p>
          <a:p>
            <a:pPr marL="0" indent="0" algn="ctr">
              <a:buFontTx/>
              <a:buNone/>
            </a:pPr>
            <a:endParaRPr lang="tr-TR" sz="6000" b="1" i="1" dirty="0" smtClean="0">
              <a:solidFill>
                <a:srgbClr val="0070C0"/>
              </a:solidFill>
            </a:endParaRPr>
          </a:p>
        </p:txBody>
      </p:sp>
      <p:sp>
        <p:nvSpPr>
          <p:cNvPr id="8" name="7 Slayt Numarası Yer Tutucusu"/>
          <p:cNvSpPr>
            <a:spLocks noGrp="1"/>
          </p:cNvSpPr>
          <p:nvPr>
            <p:ph type="sldNum" sz="quarter" idx="12"/>
          </p:nvPr>
        </p:nvSpPr>
        <p:spPr/>
        <p:txBody>
          <a:bodyPr/>
          <a:lstStyle/>
          <a:p>
            <a:pPr>
              <a:defRPr/>
            </a:pPr>
            <a:fld id="{AA727DC1-7271-43BD-B848-C184129B4839}" type="slidenum">
              <a:rPr lang="tr-TR" smtClean="0"/>
              <a:pPr>
                <a:defRPr/>
              </a:pPr>
              <a:t>3</a:t>
            </a:fld>
            <a:endParaRPr lang="tr-TR" dirty="0"/>
          </a:p>
        </p:txBody>
      </p:sp>
    </p:spTree>
  </p:cSld>
  <p:clrMapOvr>
    <a:masterClrMapping/>
  </p:clrMapOvr>
  <p:transition spd="med">
    <p:pull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14356"/>
            <a:ext cx="9144000" cy="5500726"/>
          </a:xfrm>
        </p:spPr>
        <p:txBody>
          <a:bodyPr>
            <a:normAutofit fontScale="92500"/>
          </a:bodyPr>
          <a:lstStyle/>
          <a:p>
            <a:r>
              <a:rPr lang="tr-TR" b="1" dirty="0" err="1" smtClean="0">
                <a:solidFill>
                  <a:srgbClr val="0070C0"/>
                </a:solidFill>
              </a:rPr>
              <a:t>TurkStat</a:t>
            </a:r>
            <a:r>
              <a:rPr lang="tr-TR" b="1" dirty="0" smtClean="0">
                <a:solidFill>
                  <a:srgbClr val="0070C0"/>
                </a:solidFill>
              </a:rPr>
              <a:t> </a:t>
            </a:r>
            <a:r>
              <a:rPr lang="tr-TR" b="1" dirty="0" err="1" smtClean="0">
                <a:solidFill>
                  <a:srgbClr val="0070C0"/>
                </a:solidFill>
              </a:rPr>
              <a:t>implemented</a:t>
            </a:r>
            <a:r>
              <a:rPr lang="tr-TR" b="1" dirty="0" smtClean="0">
                <a:solidFill>
                  <a:srgbClr val="0070C0"/>
                </a:solidFill>
              </a:rPr>
              <a:t> seven </a:t>
            </a:r>
            <a:r>
              <a:rPr lang="tr-TR" b="1" dirty="0" err="1" smtClean="0">
                <a:solidFill>
                  <a:srgbClr val="0070C0"/>
                </a:solidFill>
              </a:rPr>
              <a:t>Agricultural</a:t>
            </a:r>
            <a:r>
              <a:rPr lang="tr-TR" b="1" dirty="0" smtClean="0">
                <a:solidFill>
                  <a:srgbClr val="0070C0"/>
                </a:solidFill>
              </a:rPr>
              <a:t> </a:t>
            </a:r>
            <a:r>
              <a:rPr lang="tr-TR" b="1" dirty="0" err="1" smtClean="0">
                <a:solidFill>
                  <a:srgbClr val="0070C0"/>
                </a:solidFill>
              </a:rPr>
              <a:t>Censuses</a:t>
            </a:r>
            <a:r>
              <a:rPr lang="tr-TR" b="1" dirty="0" smtClean="0">
                <a:solidFill>
                  <a:srgbClr val="0070C0"/>
                </a:solidFill>
              </a:rPr>
              <a:t> (AC) </a:t>
            </a:r>
            <a:r>
              <a:rPr lang="tr-TR" b="1" dirty="0" err="1" smtClean="0">
                <a:solidFill>
                  <a:srgbClr val="0070C0"/>
                </a:solidFill>
              </a:rPr>
              <a:t>from</a:t>
            </a:r>
            <a:r>
              <a:rPr lang="tr-TR" b="1" dirty="0" smtClean="0">
                <a:solidFill>
                  <a:srgbClr val="0070C0"/>
                </a:solidFill>
              </a:rPr>
              <a:t> 1927 </a:t>
            </a:r>
            <a:r>
              <a:rPr lang="tr-TR" b="1" dirty="0" err="1" smtClean="0">
                <a:solidFill>
                  <a:srgbClr val="0070C0"/>
                </a:solidFill>
              </a:rPr>
              <a:t>to</a:t>
            </a:r>
            <a:r>
              <a:rPr lang="tr-TR" b="1" dirty="0" smtClean="0">
                <a:solidFill>
                  <a:srgbClr val="0070C0"/>
                </a:solidFill>
              </a:rPr>
              <a:t> 2001.</a:t>
            </a:r>
          </a:p>
          <a:p>
            <a:endParaRPr lang="tr-TR" sz="1100" b="1" dirty="0" smtClean="0">
              <a:solidFill>
                <a:srgbClr val="0070C0"/>
              </a:solidFill>
            </a:endParaRPr>
          </a:p>
          <a:p>
            <a:r>
              <a:rPr lang="en-GB" sz="3500" b="1" dirty="0" smtClean="0">
                <a:solidFill>
                  <a:srgbClr val="0070C0"/>
                </a:solidFill>
              </a:rPr>
              <a:t>The most recent agriculture census taken in 2001 included three different studies</a:t>
            </a:r>
            <a:r>
              <a:rPr lang="tr-TR" sz="3500" b="1" u="sng" dirty="0" smtClean="0">
                <a:solidFill>
                  <a:srgbClr val="0070C0"/>
                </a:solidFill>
              </a:rPr>
              <a:t>;</a:t>
            </a:r>
          </a:p>
          <a:p>
            <a:endParaRPr lang="tr-TR" sz="1100" b="1" dirty="0" smtClean="0">
              <a:solidFill>
                <a:srgbClr val="0070C0"/>
              </a:solidFill>
            </a:endParaRPr>
          </a:p>
          <a:p>
            <a:pPr lvl="0" algn="just"/>
            <a:r>
              <a:rPr lang="en-GB" sz="3500" b="1" u="sng" dirty="0" smtClean="0">
                <a:solidFill>
                  <a:srgbClr val="C00000"/>
                </a:solidFill>
              </a:rPr>
              <a:t>Agricultural Holdings List</a:t>
            </a:r>
            <a:r>
              <a:rPr lang="en-GB" sz="3500" b="1" dirty="0" smtClean="0">
                <a:solidFill>
                  <a:srgbClr val="C00000"/>
                </a:solidFill>
              </a:rPr>
              <a:t>: </a:t>
            </a:r>
            <a:r>
              <a:rPr lang="en-GB" sz="3500" b="1" dirty="0" smtClean="0">
                <a:solidFill>
                  <a:srgbClr val="0070C0"/>
                </a:solidFill>
              </a:rPr>
              <a:t>A complete enumeration of the agricultural holdings located in the villages and settlements with less than 25,000 inhabitants was conducted by means of face-to-face interviews with the local administrative authority (village headman called the “</a:t>
            </a:r>
            <a:r>
              <a:rPr lang="en-GB" sz="3500" b="1" dirty="0" err="1" smtClean="0">
                <a:solidFill>
                  <a:srgbClr val="0070C0"/>
                </a:solidFill>
              </a:rPr>
              <a:t>muhtar</a:t>
            </a:r>
            <a:r>
              <a:rPr lang="en-GB" sz="3500" b="1" dirty="0" smtClean="0">
                <a:solidFill>
                  <a:srgbClr val="0070C0"/>
                </a:solidFill>
              </a:rPr>
              <a:t>”) of the settlements. </a:t>
            </a:r>
            <a:endParaRPr lang="tr-TR" sz="3500" b="1" dirty="0" smtClean="0">
              <a:solidFill>
                <a:srgbClr val="0070C0"/>
              </a:solidFill>
            </a:endParaRPr>
          </a:p>
          <a:p>
            <a:endParaRPr lang="tr-TR" dirty="0"/>
          </a:p>
        </p:txBody>
      </p:sp>
      <p:sp>
        <p:nvSpPr>
          <p:cNvPr id="4" name="3 Slayt Numarası Yer Tutucusu"/>
          <p:cNvSpPr>
            <a:spLocks noGrp="1"/>
          </p:cNvSpPr>
          <p:nvPr>
            <p:ph type="sldNum" sz="quarter" idx="12"/>
          </p:nvPr>
        </p:nvSpPr>
        <p:spPr/>
        <p:txBody>
          <a:bodyPr/>
          <a:lstStyle/>
          <a:p>
            <a:pPr>
              <a:defRPr/>
            </a:pPr>
            <a:fld id="{AA727DC1-7271-43BD-B848-C184129B4839}" type="slidenum">
              <a:rPr lang="tr-TR" smtClean="0"/>
              <a:pPr>
                <a:defRPr/>
              </a:pPr>
              <a:t>4</a:t>
            </a:fld>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14356"/>
            <a:ext cx="9144000" cy="5572164"/>
          </a:xfrm>
        </p:spPr>
        <p:txBody>
          <a:bodyPr>
            <a:normAutofit/>
          </a:bodyPr>
          <a:lstStyle/>
          <a:p>
            <a:pPr lvl="0"/>
            <a:r>
              <a:rPr lang="en-GB" b="1" u="sng" dirty="0" smtClean="0">
                <a:solidFill>
                  <a:srgbClr val="C00000"/>
                </a:solidFill>
              </a:rPr>
              <a:t>Village Information Survey</a:t>
            </a:r>
            <a:r>
              <a:rPr lang="en-GB" b="1" dirty="0" smtClean="0">
                <a:solidFill>
                  <a:srgbClr val="C00000"/>
                </a:solidFill>
              </a:rPr>
              <a:t>: </a:t>
            </a:r>
            <a:r>
              <a:rPr lang="en-GB" b="1" dirty="0" smtClean="0">
                <a:solidFill>
                  <a:srgbClr val="0070C0"/>
                </a:solidFill>
              </a:rPr>
              <a:t>This survey was conducted in all villages and province/district centres with less than 25,000 inhabitants. </a:t>
            </a:r>
            <a:endParaRPr lang="tr-TR" b="1" dirty="0" smtClean="0">
              <a:solidFill>
                <a:srgbClr val="0070C0"/>
              </a:solidFill>
            </a:endParaRPr>
          </a:p>
          <a:p>
            <a:pPr lvl="0"/>
            <a:endParaRPr lang="tr-TR" b="1" dirty="0" smtClean="0">
              <a:solidFill>
                <a:srgbClr val="0070C0"/>
              </a:solidFill>
            </a:endParaRPr>
          </a:p>
          <a:p>
            <a:pPr lvl="0"/>
            <a:r>
              <a:rPr lang="en-GB" b="1" u="sng" dirty="0" smtClean="0">
                <a:solidFill>
                  <a:srgbClr val="C00000"/>
                </a:solidFill>
              </a:rPr>
              <a:t>Agricultural Holdings (Household) Survey</a:t>
            </a:r>
            <a:r>
              <a:rPr lang="en-GB" b="1" dirty="0" smtClean="0">
                <a:solidFill>
                  <a:srgbClr val="C00000"/>
                </a:solidFill>
              </a:rPr>
              <a:t>: </a:t>
            </a:r>
            <a:r>
              <a:rPr lang="en-GB" b="1" dirty="0" smtClean="0">
                <a:solidFill>
                  <a:srgbClr val="0070C0"/>
                </a:solidFill>
              </a:rPr>
              <a:t>This survey was conducted in all villages and district centres with less than 5000 inhabitants.</a:t>
            </a:r>
            <a:endParaRPr lang="tr-TR" b="1" dirty="0" smtClean="0">
              <a:solidFill>
                <a:srgbClr val="0070C0"/>
              </a:solidFill>
            </a:endParaRPr>
          </a:p>
          <a:p>
            <a:pPr lvl="0">
              <a:buNone/>
            </a:pPr>
            <a:endParaRPr lang="tr-TR" b="1" dirty="0" smtClean="0">
              <a:solidFill>
                <a:srgbClr val="0070C0"/>
              </a:solidFill>
            </a:endParaRPr>
          </a:p>
          <a:p>
            <a:r>
              <a:rPr lang="tr-TR" b="1" dirty="0" smtClean="0">
                <a:solidFill>
                  <a:srgbClr val="0070C0"/>
                </a:solidFill>
              </a:rPr>
              <a:t>T</a:t>
            </a:r>
            <a:r>
              <a:rPr lang="en-GB" b="1" dirty="0" smtClean="0">
                <a:solidFill>
                  <a:srgbClr val="0070C0"/>
                </a:solidFill>
              </a:rPr>
              <a:t>he dissemination of results are listed as bulletins, booklets and compact discs (CDs).</a:t>
            </a:r>
            <a:endParaRPr lang="tr-TR" b="1" dirty="0" smtClean="0">
              <a:solidFill>
                <a:srgbClr val="0070C0"/>
              </a:solidFill>
            </a:endParaRPr>
          </a:p>
          <a:p>
            <a:pPr lvl="0"/>
            <a:endParaRPr lang="tr-TR" b="1" dirty="0" smtClean="0">
              <a:solidFill>
                <a:srgbClr val="0070C0"/>
              </a:solidFill>
            </a:endParaRPr>
          </a:p>
          <a:p>
            <a:pPr lvl="0"/>
            <a:endParaRPr lang="tr-TR" dirty="0" smtClean="0"/>
          </a:p>
          <a:p>
            <a:endParaRPr lang="tr-TR" dirty="0"/>
          </a:p>
        </p:txBody>
      </p:sp>
      <p:sp>
        <p:nvSpPr>
          <p:cNvPr id="4" name="3 Slayt Numarası Yer Tutucusu"/>
          <p:cNvSpPr>
            <a:spLocks noGrp="1"/>
          </p:cNvSpPr>
          <p:nvPr>
            <p:ph type="sldNum" sz="quarter" idx="12"/>
          </p:nvPr>
        </p:nvSpPr>
        <p:spPr/>
        <p:txBody>
          <a:bodyPr/>
          <a:lstStyle/>
          <a:p>
            <a:pPr>
              <a:defRPr/>
            </a:pPr>
            <a:fld id="{AA727DC1-7271-43BD-B848-C184129B4839}" type="slidenum">
              <a:rPr lang="tr-TR" smtClean="0"/>
              <a:pPr>
                <a:defRPr/>
              </a:pPr>
              <a:t>5</a:t>
            </a:fld>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692696"/>
            <a:ext cx="9036496" cy="5433467"/>
          </a:xfrm>
        </p:spPr>
        <p:txBody>
          <a:bodyPr>
            <a:normAutofit/>
          </a:bodyPr>
          <a:lstStyle/>
          <a:p>
            <a:r>
              <a:rPr lang="tr-TR" b="1" dirty="0" err="1" smtClean="0">
                <a:solidFill>
                  <a:srgbClr val="0070C0"/>
                </a:solidFill>
              </a:rPr>
              <a:t>According</a:t>
            </a:r>
            <a:r>
              <a:rPr lang="tr-TR" b="1" dirty="0" smtClean="0">
                <a:solidFill>
                  <a:srgbClr val="0070C0"/>
                </a:solidFill>
              </a:rPr>
              <a:t> </a:t>
            </a:r>
            <a:r>
              <a:rPr lang="tr-TR" b="1" dirty="0" err="1" smtClean="0">
                <a:solidFill>
                  <a:srgbClr val="0070C0"/>
                </a:solidFill>
              </a:rPr>
              <a:t>to</a:t>
            </a:r>
            <a:r>
              <a:rPr lang="tr-TR" b="1" dirty="0" smtClean="0">
                <a:solidFill>
                  <a:srgbClr val="0070C0"/>
                </a:solidFill>
              </a:rPr>
              <a:t> </a:t>
            </a:r>
            <a:r>
              <a:rPr lang="tr-TR" b="1" dirty="0" err="1" smtClean="0">
                <a:solidFill>
                  <a:srgbClr val="0070C0"/>
                </a:solidFill>
              </a:rPr>
              <a:t>the</a:t>
            </a:r>
            <a:r>
              <a:rPr lang="tr-TR" b="1" dirty="0" smtClean="0">
                <a:solidFill>
                  <a:srgbClr val="0070C0"/>
                </a:solidFill>
              </a:rPr>
              <a:t> </a:t>
            </a:r>
            <a:r>
              <a:rPr lang="tr-TR" b="1" dirty="0" err="1" smtClean="0">
                <a:solidFill>
                  <a:srgbClr val="0070C0"/>
                </a:solidFill>
              </a:rPr>
              <a:t>this</a:t>
            </a:r>
            <a:r>
              <a:rPr lang="tr-TR" b="1" dirty="0" smtClean="0">
                <a:solidFill>
                  <a:srgbClr val="0070C0"/>
                </a:solidFill>
              </a:rPr>
              <a:t> </a:t>
            </a:r>
            <a:r>
              <a:rPr lang="tr-TR" b="1" dirty="0" err="1" smtClean="0">
                <a:solidFill>
                  <a:srgbClr val="0070C0"/>
                </a:solidFill>
              </a:rPr>
              <a:t>survey</a:t>
            </a:r>
            <a:r>
              <a:rPr lang="tr-TR" b="1" dirty="0" smtClean="0">
                <a:solidFill>
                  <a:srgbClr val="0070C0"/>
                </a:solidFill>
              </a:rPr>
              <a:t>, </a:t>
            </a:r>
            <a:r>
              <a:rPr lang="tr-TR" b="1" dirty="0" err="1" smtClean="0">
                <a:solidFill>
                  <a:srgbClr val="0070C0"/>
                </a:solidFill>
              </a:rPr>
              <a:t>there</a:t>
            </a:r>
            <a:r>
              <a:rPr lang="tr-TR" b="1" dirty="0" smtClean="0">
                <a:solidFill>
                  <a:srgbClr val="0070C0"/>
                </a:solidFill>
              </a:rPr>
              <a:t> </a:t>
            </a:r>
            <a:r>
              <a:rPr lang="tr-TR" b="1" dirty="0" err="1" smtClean="0">
                <a:solidFill>
                  <a:srgbClr val="0070C0"/>
                </a:solidFill>
              </a:rPr>
              <a:t>are</a:t>
            </a:r>
            <a:r>
              <a:rPr lang="tr-TR" b="1" dirty="0" smtClean="0">
                <a:solidFill>
                  <a:srgbClr val="0070C0"/>
                </a:solidFill>
              </a:rPr>
              <a:t> 3 076 649 </a:t>
            </a:r>
            <a:r>
              <a:rPr lang="tr-TR" b="1" dirty="0" err="1" smtClean="0">
                <a:solidFill>
                  <a:srgbClr val="0070C0"/>
                </a:solidFill>
              </a:rPr>
              <a:t>agricultural</a:t>
            </a:r>
            <a:r>
              <a:rPr lang="tr-TR" b="1" dirty="0" smtClean="0">
                <a:solidFill>
                  <a:srgbClr val="0070C0"/>
                </a:solidFill>
              </a:rPr>
              <a:t> </a:t>
            </a:r>
            <a:r>
              <a:rPr lang="tr-TR" b="1" dirty="0" err="1" smtClean="0">
                <a:solidFill>
                  <a:srgbClr val="0070C0"/>
                </a:solidFill>
              </a:rPr>
              <a:t>holdings</a:t>
            </a:r>
            <a:r>
              <a:rPr lang="tr-TR" b="1" dirty="0" smtClean="0">
                <a:solidFill>
                  <a:srgbClr val="0070C0"/>
                </a:solidFill>
              </a:rPr>
              <a:t> in total. 54 523 of total </a:t>
            </a:r>
            <a:r>
              <a:rPr lang="tr-TR" b="1" dirty="0" err="1" smtClean="0">
                <a:solidFill>
                  <a:srgbClr val="0070C0"/>
                </a:solidFill>
              </a:rPr>
              <a:t>agricultural</a:t>
            </a:r>
            <a:r>
              <a:rPr lang="tr-TR" b="1" dirty="0" smtClean="0">
                <a:solidFill>
                  <a:srgbClr val="0070C0"/>
                </a:solidFill>
              </a:rPr>
              <a:t> </a:t>
            </a:r>
            <a:r>
              <a:rPr lang="tr-TR" b="1" dirty="0" err="1" smtClean="0">
                <a:solidFill>
                  <a:srgbClr val="0070C0"/>
                </a:solidFill>
              </a:rPr>
              <a:t>holdings</a:t>
            </a:r>
            <a:r>
              <a:rPr lang="tr-TR" b="1" dirty="0" smtClean="0">
                <a:solidFill>
                  <a:srgbClr val="0070C0"/>
                </a:solidFill>
              </a:rPr>
              <a:t> </a:t>
            </a:r>
            <a:r>
              <a:rPr lang="tr-TR" b="1" dirty="0" err="1" smtClean="0">
                <a:solidFill>
                  <a:srgbClr val="0070C0"/>
                </a:solidFill>
              </a:rPr>
              <a:t>are</a:t>
            </a:r>
            <a:r>
              <a:rPr lang="tr-TR" b="1" dirty="0" smtClean="0">
                <a:solidFill>
                  <a:srgbClr val="0070C0"/>
                </a:solidFill>
              </a:rPr>
              <a:t> </a:t>
            </a:r>
            <a:r>
              <a:rPr lang="tr-TR" b="1" dirty="0" err="1" smtClean="0">
                <a:solidFill>
                  <a:srgbClr val="0070C0"/>
                </a:solidFill>
              </a:rPr>
              <a:t>without</a:t>
            </a:r>
            <a:r>
              <a:rPr lang="tr-TR" b="1" dirty="0" smtClean="0">
                <a:solidFill>
                  <a:srgbClr val="0070C0"/>
                </a:solidFill>
              </a:rPr>
              <a:t> </a:t>
            </a:r>
            <a:r>
              <a:rPr lang="tr-TR" b="1" dirty="0" err="1" smtClean="0">
                <a:solidFill>
                  <a:srgbClr val="0070C0"/>
                </a:solidFill>
              </a:rPr>
              <a:t>land</a:t>
            </a:r>
            <a:r>
              <a:rPr lang="tr-TR" b="1" dirty="0" smtClean="0">
                <a:solidFill>
                  <a:srgbClr val="0070C0"/>
                </a:solidFill>
              </a:rPr>
              <a:t> </a:t>
            </a:r>
            <a:r>
              <a:rPr lang="tr-TR" b="1" dirty="0" err="1" smtClean="0">
                <a:solidFill>
                  <a:srgbClr val="0070C0"/>
                </a:solidFill>
              </a:rPr>
              <a:t>operated</a:t>
            </a:r>
            <a:r>
              <a:rPr lang="tr-TR" b="1" dirty="0" smtClean="0">
                <a:solidFill>
                  <a:srgbClr val="0070C0"/>
                </a:solidFill>
              </a:rPr>
              <a:t>. </a:t>
            </a:r>
          </a:p>
          <a:p>
            <a:endParaRPr lang="tr-TR" sz="1000" b="1" dirty="0" smtClean="0">
              <a:solidFill>
                <a:srgbClr val="0070C0"/>
              </a:solidFill>
            </a:endParaRPr>
          </a:p>
          <a:p>
            <a:r>
              <a:rPr lang="tr-TR" b="1" dirty="0" smtClean="0">
                <a:solidFill>
                  <a:srgbClr val="0070C0"/>
                </a:solidFill>
              </a:rPr>
              <a:t>31.46% of </a:t>
            </a:r>
            <a:r>
              <a:rPr lang="tr-TR" b="1" dirty="0" err="1" smtClean="0">
                <a:solidFill>
                  <a:srgbClr val="0070C0"/>
                </a:solidFill>
              </a:rPr>
              <a:t>the</a:t>
            </a:r>
            <a:r>
              <a:rPr lang="tr-TR" b="1" dirty="0" smtClean="0">
                <a:solidFill>
                  <a:srgbClr val="0070C0"/>
                </a:solidFill>
              </a:rPr>
              <a:t> </a:t>
            </a:r>
            <a:r>
              <a:rPr lang="tr-TR" b="1" dirty="0" err="1" smtClean="0">
                <a:solidFill>
                  <a:srgbClr val="0070C0"/>
                </a:solidFill>
              </a:rPr>
              <a:t>holdings</a:t>
            </a:r>
            <a:r>
              <a:rPr lang="tr-TR" b="1" dirty="0" smtClean="0">
                <a:solidFill>
                  <a:srgbClr val="0070C0"/>
                </a:solidFill>
              </a:rPr>
              <a:t> </a:t>
            </a:r>
            <a:r>
              <a:rPr lang="tr-TR" b="1" dirty="0" err="1" smtClean="0">
                <a:solidFill>
                  <a:srgbClr val="0070C0"/>
                </a:solidFill>
              </a:rPr>
              <a:t>with</a:t>
            </a:r>
            <a:r>
              <a:rPr lang="tr-TR" b="1" dirty="0" smtClean="0">
                <a:solidFill>
                  <a:srgbClr val="0070C0"/>
                </a:solidFill>
              </a:rPr>
              <a:t> </a:t>
            </a:r>
            <a:r>
              <a:rPr lang="tr-TR" b="1" dirty="0" err="1" smtClean="0">
                <a:solidFill>
                  <a:srgbClr val="0070C0"/>
                </a:solidFill>
              </a:rPr>
              <a:t>land</a:t>
            </a:r>
            <a:r>
              <a:rPr lang="tr-TR" b="1" dirty="0" smtClean="0">
                <a:solidFill>
                  <a:srgbClr val="0070C0"/>
                </a:solidFill>
              </a:rPr>
              <a:t> </a:t>
            </a:r>
            <a:r>
              <a:rPr lang="tr-TR" b="1" dirty="0" err="1" smtClean="0">
                <a:solidFill>
                  <a:srgbClr val="0070C0"/>
                </a:solidFill>
              </a:rPr>
              <a:t>operated</a:t>
            </a:r>
            <a:r>
              <a:rPr lang="tr-TR" b="1" dirty="0" smtClean="0">
                <a:solidFill>
                  <a:srgbClr val="0070C0"/>
                </a:solidFill>
              </a:rPr>
              <a:t> has </a:t>
            </a:r>
            <a:r>
              <a:rPr lang="tr-TR" b="1" dirty="0" err="1" smtClean="0">
                <a:solidFill>
                  <a:srgbClr val="0070C0"/>
                </a:solidFill>
              </a:rPr>
              <a:t>been</a:t>
            </a:r>
            <a:r>
              <a:rPr lang="tr-TR" b="1" dirty="0" smtClean="0">
                <a:solidFill>
                  <a:srgbClr val="0070C0"/>
                </a:solidFill>
              </a:rPr>
              <a:t> </a:t>
            </a:r>
            <a:r>
              <a:rPr lang="tr-TR" b="1" dirty="0" err="1" smtClean="0">
                <a:solidFill>
                  <a:srgbClr val="0070C0"/>
                </a:solidFill>
              </a:rPr>
              <a:t>accumulated</a:t>
            </a:r>
            <a:r>
              <a:rPr lang="tr-TR" b="1" dirty="0" smtClean="0">
                <a:solidFill>
                  <a:srgbClr val="0070C0"/>
                </a:solidFill>
              </a:rPr>
              <a:t> </a:t>
            </a:r>
            <a:r>
              <a:rPr lang="tr-TR" b="1" dirty="0" err="1" smtClean="0">
                <a:solidFill>
                  <a:srgbClr val="0070C0"/>
                </a:solidFill>
              </a:rPr>
              <a:t>among</a:t>
            </a:r>
            <a:r>
              <a:rPr lang="tr-TR" b="1" dirty="0" smtClean="0">
                <a:solidFill>
                  <a:srgbClr val="0070C0"/>
                </a:solidFill>
              </a:rPr>
              <a:t> 20-49 </a:t>
            </a:r>
            <a:r>
              <a:rPr lang="tr-TR" b="1" dirty="0" err="1" smtClean="0">
                <a:solidFill>
                  <a:srgbClr val="0070C0"/>
                </a:solidFill>
              </a:rPr>
              <a:t>decare</a:t>
            </a:r>
            <a:r>
              <a:rPr lang="tr-TR" b="1" dirty="0" smtClean="0">
                <a:solidFill>
                  <a:srgbClr val="0070C0"/>
                </a:solidFill>
              </a:rPr>
              <a:t> </a:t>
            </a:r>
            <a:r>
              <a:rPr lang="tr-TR" b="1" dirty="0" err="1" smtClean="0">
                <a:solidFill>
                  <a:srgbClr val="0070C0"/>
                </a:solidFill>
              </a:rPr>
              <a:t>land</a:t>
            </a:r>
            <a:r>
              <a:rPr lang="tr-TR" b="1" dirty="0" smtClean="0">
                <a:solidFill>
                  <a:srgbClr val="0070C0"/>
                </a:solidFill>
              </a:rPr>
              <a:t> </a:t>
            </a:r>
            <a:r>
              <a:rPr lang="tr-TR" b="1" dirty="0" err="1" smtClean="0">
                <a:solidFill>
                  <a:srgbClr val="0070C0"/>
                </a:solidFill>
              </a:rPr>
              <a:t>group</a:t>
            </a:r>
            <a:r>
              <a:rPr lang="tr-TR" b="1" dirty="0" smtClean="0">
                <a:solidFill>
                  <a:srgbClr val="0070C0"/>
                </a:solidFill>
              </a:rPr>
              <a:t>, 67.43%  of total </a:t>
            </a:r>
            <a:r>
              <a:rPr lang="tr-TR" b="1" dirty="0" err="1" smtClean="0">
                <a:solidFill>
                  <a:srgbClr val="0070C0"/>
                </a:solidFill>
              </a:rPr>
              <a:t>agri</a:t>
            </a:r>
            <a:r>
              <a:rPr lang="tr-TR" b="1" dirty="0" smtClean="0">
                <a:solidFill>
                  <a:srgbClr val="0070C0"/>
                </a:solidFill>
              </a:rPr>
              <a:t>. </a:t>
            </a:r>
            <a:r>
              <a:rPr lang="tr-TR" b="1" dirty="0" err="1" smtClean="0">
                <a:solidFill>
                  <a:srgbClr val="0070C0"/>
                </a:solidFill>
              </a:rPr>
              <a:t>holdings</a:t>
            </a:r>
            <a:r>
              <a:rPr lang="tr-TR" b="1" dirty="0" smtClean="0">
                <a:solidFill>
                  <a:srgbClr val="0070C0"/>
                </a:solidFill>
              </a:rPr>
              <a:t> has </a:t>
            </a:r>
            <a:r>
              <a:rPr lang="tr-TR" b="1" dirty="0" err="1" smtClean="0">
                <a:solidFill>
                  <a:srgbClr val="0070C0"/>
                </a:solidFill>
              </a:rPr>
              <a:t>been</a:t>
            </a:r>
            <a:r>
              <a:rPr lang="tr-TR" b="1" dirty="0" smtClean="0">
                <a:solidFill>
                  <a:srgbClr val="0070C0"/>
                </a:solidFill>
              </a:rPr>
              <a:t> </a:t>
            </a:r>
            <a:r>
              <a:rPr lang="tr-TR" b="1" dirty="0" err="1" smtClean="0">
                <a:solidFill>
                  <a:srgbClr val="0070C0"/>
                </a:solidFill>
              </a:rPr>
              <a:t>engaged</a:t>
            </a:r>
            <a:r>
              <a:rPr lang="tr-TR" b="1" dirty="0" smtClean="0">
                <a:solidFill>
                  <a:srgbClr val="0070C0"/>
                </a:solidFill>
              </a:rPr>
              <a:t> in </a:t>
            </a:r>
            <a:r>
              <a:rPr lang="tr-TR" b="1" dirty="0" err="1" smtClean="0">
                <a:solidFill>
                  <a:srgbClr val="0070C0"/>
                </a:solidFill>
              </a:rPr>
              <a:t>both</a:t>
            </a:r>
            <a:r>
              <a:rPr lang="tr-TR" b="1" dirty="0" smtClean="0">
                <a:solidFill>
                  <a:srgbClr val="0070C0"/>
                </a:solidFill>
              </a:rPr>
              <a:t> </a:t>
            </a:r>
            <a:r>
              <a:rPr lang="tr-TR" b="1" dirty="0" err="1" smtClean="0">
                <a:solidFill>
                  <a:srgbClr val="0070C0"/>
                </a:solidFill>
              </a:rPr>
              <a:t>crop</a:t>
            </a:r>
            <a:r>
              <a:rPr lang="tr-TR" b="1" dirty="0" smtClean="0">
                <a:solidFill>
                  <a:srgbClr val="0070C0"/>
                </a:solidFill>
              </a:rPr>
              <a:t> </a:t>
            </a:r>
            <a:r>
              <a:rPr lang="tr-TR" b="1" dirty="0" err="1" smtClean="0">
                <a:solidFill>
                  <a:srgbClr val="0070C0"/>
                </a:solidFill>
              </a:rPr>
              <a:t>production</a:t>
            </a:r>
            <a:r>
              <a:rPr lang="tr-TR" b="1" dirty="0" smtClean="0">
                <a:solidFill>
                  <a:srgbClr val="0070C0"/>
                </a:solidFill>
              </a:rPr>
              <a:t> </a:t>
            </a:r>
            <a:r>
              <a:rPr lang="tr-TR" b="1" dirty="0" err="1" smtClean="0">
                <a:solidFill>
                  <a:srgbClr val="0070C0"/>
                </a:solidFill>
              </a:rPr>
              <a:t>and</a:t>
            </a:r>
            <a:r>
              <a:rPr lang="tr-TR" b="1" dirty="0" smtClean="0">
                <a:solidFill>
                  <a:srgbClr val="0070C0"/>
                </a:solidFill>
              </a:rPr>
              <a:t> </a:t>
            </a:r>
            <a:r>
              <a:rPr lang="tr-TR" b="1" dirty="0" err="1" smtClean="0">
                <a:solidFill>
                  <a:srgbClr val="0070C0"/>
                </a:solidFill>
              </a:rPr>
              <a:t>animal</a:t>
            </a:r>
            <a:r>
              <a:rPr lang="tr-TR" b="1" dirty="0" smtClean="0">
                <a:solidFill>
                  <a:srgbClr val="0070C0"/>
                </a:solidFill>
              </a:rPr>
              <a:t> </a:t>
            </a:r>
            <a:r>
              <a:rPr lang="tr-TR" b="1" dirty="0" err="1" smtClean="0">
                <a:solidFill>
                  <a:srgbClr val="0070C0"/>
                </a:solidFill>
              </a:rPr>
              <a:t>husbandry</a:t>
            </a:r>
            <a:r>
              <a:rPr lang="tr-TR" b="1" dirty="0" smtClean="0">
                <a:solidFill>
                  <a:srgbClr val="0070C0"/>
                </a:solidFill>
              </a:rPr>
              <a:t>, 30.21% of </a:t>
            </a:r>
            <a:r>
              <a:rPr lang="tr-TR" b="1" dirty="0" err="1" smtClean="0">
                <a:solidFill>
                  <a:srgbClr val="0070C0"/>
                </a:solidFill>
              </a:rPr>
              <a:t>them</a:t>
            </a:r>
            <a:r>
              <a:rPr lang="tr-TR" b="1" dirty="0" smtClean="0">
                <a:solidFill>
                  <a:srgbClr val="0070C0"/>
                </a:solidFill>
              </a:rPr>
              <a:t> has </a:t>
            </a:r>
            <a:r>
              <a:rPr lang="tr-TR" b="1" dirty="0" err="1" smtClean="0">
                <a:solidFill>
                  <a:srgbClr val="0070C0"/>
                </a:solidFill>
              </a:rPr>
              <a:t>been</a:t>
            </a:r>
            <a:r>
              <a:rPr lang="tr-TR" b="1" dirty="0" smtClean="0">
                <a:solidFill>
                  <a:srgbClr val="0070C0"/>
                </a:solidFill>
              </a:rPr>
              <a:t> </a:t>
            </a:r>
            <a:r>
              <a:rPr lang="tr-TR" b="1" dirty="0" err="1" smtClean="0">
                <a:solidFill>
                  <a:srgbClr val="0070C0"/>
                </a:solidFill>
              </a:rPr>
              <a:t>engaged</a:t>
            </a:r>
            <a:r>
              <a:rPr lang="tr-TR" b="1" dirty="0" smtClean="0">
                <a:solidFill>
                  <a:srgbClr val="0070C0"/>
                </a:solidFill>
              </a:rPr>
              <a:t> in </a:t>
            </a:r>
            <a:r>
              <a:rPr lang="tr-TR" b="1" dirty="0" err="1" smtClean="0">
                <a:solidFill>
                  <a:srgbClr val="0070C0"/>
                </a:solidFill>
              </a:rPr>
              <a:t>only</a:t>
            </a:r>
            <a:r>
              <a:rPr lang="tr-TR" b="1" dirty="0" smtClean="0">
                <a:solidFill>
                  <a:srgbClr val="0070C0"/>
                </a:solidFill>
              </a:rPr>
              <a:t> </a:t>
            </a:r>
            <a:r>
              <a:rPr lang="tr-TR" b="1" dirty="0" err="1" smtClean="0">
                <a:solidFill>
                  <a:srgbClr val="0070C0"/>
                </a:solidFill>
              </a:rPr>
              <a:t>crop</a:t>
            </a:r>
            <a:r>
              <a:rPr lang="tr-TR" b="1" dirty="0" smtClean="0">
                <a:solidFill>
                  <a:srgbClr val="0070C0"/>
                </a:solidFill>
              </a:rPr>
              <a:t> </a:t>
            </a:r>
            <a:r>
              <a:rPr lang="tr-TR" b="1" dirty="0" err="1" smtClean="0">
                <a:solidFill>
                  <a:srgbClr val="0070C0"/>
                </a:solidFill>
              </a:rPr>
              <a:t>production</a:t>
            </a:r>
            <a:r>
              <a:rPr lang="tr-TR" b="1" dirty="0" smtClean="0">
                <a:solidFill>
                  <a:srgbClr val="0070C0"/>
                </a:solidFill>
              </a:rPr>
              <a:t> </a:t>
            </a:r>
            <a:r>
              <a:rPr lang="tr-TR" b="1" dirty="0" err="1" smtClean="0">
                <a:solidFill>
                  <a:srgbClr val="0070C0"/>
                </a:solidFill>
              </a:rPr>
              <a:t>and</a:t>
            </a:r>
            <a:r>
              <a:rPr lang="tr-TR" b="1" dirty="0" smtClean="0">
                <a:solidFill>
                  <a:srgbClr val="0070C0"/>
                </a:solidFill>
              </a:rPr>
              <a:t> 2.36% of </a:t>
            </a:r>
            <a:r>
              <a:rPr lang="tr-TR" b="1" dirty="0" err="1" smtClean="0">
                <a:solidFill>
                  <a:srgbClr val="0070C0"/>
                </a:solidFill>
              </a:rPr>
              <a:t>them</a:t>
            </a:r>
            <a:r>
              <a:rPr lang="tr-TR" b="1" dirty="0" smtClean="0">
                <a:solidFill>
                  <a:srgbClr val="0070C0"/>
                </a:solidFill>
              </a:rPr>
              <a:t> </a:t>
            </a:r>
            <a:r>
              <a:rPr lang="tr-TR" b="1" dirty="0" smtClean="0">
                <a:solidFill>
                  <a:srgbClr val="0070C0"/>
                </a:solidFill>
              </a:rPr>
              <a:t>has </a:t>
            </a:r>
            <a:r>
              <a:rPr lang="tr-TR" b="1" dirty="0" err="1" smtClean="0">
                <a:solidFill>
                  <a:srgbClr val="0070C0"/>
                </a:solidFill>
              </a:rPr>
              <a:t>been</a:t>
            </a:r>
            <a:r>
              <a:rPr lang="tr-TR" b="1" dirty="0" smtClean="0">
                <a:solidFill>
                  <a:srgbClr val="0070C0"/>
                </a:solidFill>
              </a:rPr>
              <a:t> </a:t>
            </a:r>
            <a:r>
              <a:rPr lang="tr-TR" b="1" dirty="0" err="1" smtClean="0">
                <a:solidFill>
                  <a:srgbClr val="0070C0"/>
                </a:solidFill>
              </a:rPr>
              <a:t>engaged</a:t>
            </a:r>
            <a:r>
              <a:rPr lang="tr-TR" b="1" dirty="0" smtClean="0">
                <a:solidFill>
                  <a:srgbClr val="0070C0"/>
                </a:solidFill>
              </a:rPr>
              <a:t> in </a:t>
            </a:r>
            <a:r>
              <a:rPr lang="tr-TR" b="1" dirty="0" err="1" smtClean="0">
                <a:solidFill>
                  <a:srgbClr val="0070C0"/>
                </a:solidFill>
              </a:rPr>
              <a:t>only</a:t>
            </a:r>
            <a:r>
              <a:rPr lang="tr-TR" b="1" dirty="0" smtClean="0">
                <a:solidFill>
                  <a:srgbClr val="0070C0"/>
                </a:solidFill>
              </a:rPr>
              <a:t> </a:t>
            </a:r>
            <a:r>
              <a:rPr lang="tr-TR" b="1" dirty="0" err="1" smtClean="0">
                <a:solidFill>
                  <a:srgbClr val="0070C0"/>
                </a:solidFill>
              </a:rPr>
              <a:t>animal</a:t>
            </a:r>
            <a:r>
              <a:rPr lang="tr-TR" b="1" dirty="0" smtClean="0">
                <a:solidFill>
                  <a:srgbClr val="0070C0"/>
                </a:solidFill>
              </a:rPr>
              <a:t> </a:t>
            </a:r>
            <a:r>
              <a:rPr lang="tr-TR" b="1" dirty="0" err="1" smtClean="0">
                <a:solidFill>
                  <a:srgbClr val="0070C0"/>
                </a:solidFill>
              </a:rPr>
              <a:t>husbandry</a:t>
            </a:r>
            <a:r>
              <a:rPr lang="tr-TR" b="1" dirty="0" smtClean="0">
                <a:solidFill>
                  <a:srgbClr val="0070C0"/>
                </a:solidFill>
              </a:rPr>
              <a:t>.</a:t>
            </a:r>
            <a:endParaRPr lang="tr-TR" b="1" dirty="0">
              <a:solidFill>
                <a:srgbClr val="0070C0"/>
              </a:solidFill>
            </a:endParaRPr>
          </a:p>
        </p:txBody>
      </p:sp>
      <p:sp>
        <p:nvSpPr>
          <p:cNvPr id="4" name="3 Slayt Numarası Yer Tutucusu"/>
          <p:cNvSpPr>
            <a:spLocks noGrp="1"/>
          </p:cNvSpPr>
          <p:nvPr>
            <p:ph type="sldNum" sz="quarter" idx="12"/>
          </p:nvPr>
        </p:nvSpPr>
        <p:spPr/>
        <p:txBody>
          <a:bodyPr/>
          <a:lstStyle/>
          <a:p>
            <a:pPr>
              <a:defRPr/>
            </a:pPr>
            <a:fld id="{AA727DC1-7271-43BD-B848-C184129B4839}" type="slidenum">
              <a:rPr lang="tr-TR" smtClean="0"/>
              <a:pPr>
                <a:defRPr/>
              </a:pPr>
              <a:t>6</a:t>
            </a:fld>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14356"/>
            <a:ext cx="9144000" cy="5411807"/>
          </a:xfrm>
        </p:spPr>
        <p:txBody>
          <a:bodyPr>
            <a:normAutofit/>
          </a:bodyPr>
          <a:lstStyle/>
          <a:p>
            <a:pPr lvl="0"/>
            <a:r>
              <a:rPr lang="en-GB" b="1" dirty="0" smtClean="0">
                <a:solidFill>
                  <a:srgbClr val="0070C0"/>
                </a:solidFill>
              </a:rPr>
              <a:t>In provinces and district centres with 5001 and more inhabitants, criteria were set for land size and number of livestock, and </a:t>
            </a:r>
            <a:endParaRPr lang="tr-TR" b="1" dirty="0" smtClean="0">
              <a:solidFill>
                <a:srgbClr val="0070C0"/>
              </a:solidFill>
            </a:endParaRPr>
          </a:p>
          <a:p>
            <a:pPr lvl="0">
              <a:buNone/>
            </a:pPr>
            <a:r>
              <a:rPr lang="tr-TR" b="1" dirty="0" smtClean="0">
                <a:solidFill>
                  <a:srgbClr val="0070C0"/>
                </a:solidFill>
              </a:rPr>
              <a:t>   </a:t>
            </a:r>
            <a:r>
              <a:rPr lang="en-GB" b="1" dirty="0" smtClean="0">
                <a:solidFill>
                  <a:srgbClr val="0070C0"/>
                </a:solidFill>
              </a:rPr>
              <a:t>all agricultural holdings over the set thresholds as well as all public agricultural holdings were also covered in the survey. </a:t>
            </a:r>
            <a:endParaRPr lang="tr-TR" b="1" dirty="0" smtClean="0">
              <a:solidFill>
                <a:srgbClr val="0070C0"/>
              </a:solidFill>
            </a:endParaRPr>
          </a:p>
          <a:p>
            <a:pPr lvl="0">
              <a:buNone/>
            </a:pPr>
            <a:endParaRPr lang="tr-TR" sz="1000" b="1" dirty="0" smtClean="0">
              <a:solidFill>
                <a:srgbClr val="0070C0"/>
              </a:solidFill>
            </a:endParaRPr>
          </a:p>
          <a:p>
            <a:pPr lvl="0">
              <a:buNone/>
            </a:pPr>
            <a:r>
              <a:rPr lang="tr-TR" b="1" dirty="0" smtClean="0">
                <a:solidFill>
                  <a:srgbClr val="0070C0"/>
                </a:solidFill>
              </a:rPr>
              <a:t>    </a:t>
            </a:r>
            <a:r>
              <a:rPr lang="en-GB" b="1" dirty="0" smtClean="0">
                <a:solidFill>
                  <a:srgbClr val="0070C0"/>
                </a:solidFill>
              </a:rPr>
              <a:t>Until the last agriculture census taken in 2001, agriculture censuses were taken at an approximate interval of ten years, in line with the frequency of agriculture censuses in the EU.</a:t>
            </a:r>
            <a:endParaRPr lang="tr-TR" b="1" dirty="0" smtClean="0">
              <a:solidFill>
                <a:srgbClr val="0070C0"/>
              </a:solidFill>
            </a:endParaRPr>
          </a:p>
          <a:p>
            <a:endParaRPr lang="tr-TR" dirty="0"/>
          </a:p>
        </p:txBody>
      </p:sp>
      <p:sp>
        <p:nvSpPr>
          <p:cNvPr id="4" name="3 Slayt Numarası Yer Tutucusu"/>
          <p:cNvSpPr>
            <a:spLocks noGrp="1"/>
          </p:cNvSpPr>
          <p:nvPr>
            <p:ph type="sldNum" sz="quarter" idx="12"/>
          </p:nvPr>
        </p:nvSpPr>
        <p:spPr/>
        <p:txBody>
          <a:bodyPr/>
          <a:lstStyle/>
          <a:p>
            <a:pPr>
              <a:defRPr/>
            </a:pPr>
            <a:fld id="{AA727DC1-7271-43BD-B848-C184129B4839}" type="slidenum">
              <a:rPr lang="tr-TR" smtClean="0"/>
              <a:pPr>
                <a:defRPr/>
              </a:pPr>
              <a:t>7</a:t>
            </a:fld>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85794"/>
            <a:ext cx="9144000" cy="5340369"/>
          </a:xfrm>
        </p:spPr>
        <p:txBody>
          <a:bodyPr/>
          <a:lstStyle/>
          <a:p>
            <a:pPr lvl="0" algn="just"/>
            <a:r>
              <a:rPr lang="tr-TR" b="1" dirty="0" err="1" smtClean="0">
                <a:solidFill>
                  <a:srgbClr val="0070C0"/>
                </a:solidFill>
              </a:rPr>
              <a:t>There</a:t>
            </a:r>
            <a:r>
              <a:rPr lang="tr-TR" b="1" dirty="0" smtClean="0">
                <a:solidFill>
                  <a:srgbClr val="0070C0"/>
                </a:solidFill>
              </a:rPr>
              <a:t> is a p</a:t>
            </a:r>
            <a:r>
              <a:rPr lang="en-GB" b="1" dirty="0" err="1" smtClean="0">
                <a:solidFill>
                  <a:srgbClr val="0070C0"/>
                </a:solidFill>
              </a:rPr>
              <a:t>rotocol</a:t>
            </a:r>
            <a:r>
              <a:rPr lang="en-GB" b="1" dirty="0" smtClean="0">
                <a:solidFill>
                  <a:srgbClr val="0070C0"/>
                </a:solidFill>
              </a:rPr>
              <a:t> </a:t>
            </a:r>
            <a:r>
              <a:rPr lang="tr-TR" b="1" dirty="0" smtClean="0">
                <a:solidFill>
                  <a:srgbClr val="0070C0"/>
                </a:solidFill>
              </a:rPr>
              <a:t>d</a:t>
            </a:r>
            <a:r>
              <a:rPr lang="en-GB" b="1" dirty="0" err="1" smtClean="0">
                <a:solidFill>
                  <a:srgbClr val="0070C0"/>
                </a:solidFill>
              </a:rPr>
              <a:t>ated</a:t>
            </a:r>
            <a:r>
              <a:rPr lang="en-GB" b="1" dirty="0" smtClean="0">
                <a:solidFill>
                  <a:srgbClr val="0070C0"/>
                </a:solidFill>
              </a:rPr>
              <a:t> 28.06.2013 </a:t>
            </a:r>
            <a:r>
              <a:rPr lang="tr-TR" b="1" dirty="0" err="1" smtClean="0">
                <a:solidFill>
                  <a:srgbClr val="0070C0"/>
                </a:solidFill>
              </a:rPr>
              <a:t>and</a:t>
            </a:r>
            <a:r>
              <a:rPr lang="tr-TR" b="1" dirty="0" smtClean="0">
                <a:solidFill>
                  <a:srgbClr val="0070C0"/>
                </a:solidFill>
              </a:rPr>
              <a:t> s</a:t>
            </a:r>
            <a:r>
              <a:rPr lang="en-GB" b="1" dirty="0" err="1" smtClean="0">
                <a:solidFill>
                  <a:srgbClr val="0070C0"/>
                </a:solidFill>
              </a:rPr>
              <a:t>igned</a:t>
            </a:r>
            <a:r>
              <a:rPr lang="en-GB" b="1" dirty="0" smtClean="0">
                <a:solidFill>
                  <a:srgbClr val="0070C0"/>
                </a:solidFill>
              </a:rPr>
              <a:t> between </a:t>
            </a:r>
            <a:r>
              <a:rPr lang="en-GB" b="1" dirty="0" err="1" smtClean="0">
                <a:solidFill>
                  <a:srgbClr val="0070C0"/>
                </a:solidFill>
              </a:rPr>
              <a:t>TurkStat</a:t>
            </a:r>
            <a:r>
              <a:rPr lang="en-GB" b="1" dirty="0" smtClean="0">
                <a:solidFill>
                  <a:srgbClr val="0070C0"/>
                </a:solidFill>
              </a:rPr>
              <a:t> and </a:t>
            </a:r>
            <a:r>
              <a:rPr lang="en-GB" b="1" dirty="0" err="1" smtClean="0">
                <a:solidFill>
                  <a:srgbClr val="0070C0"/>
                </a:solidFill>
              </a:rPr>
              <a:t>MoFAL</a:t>
            </a:r>
            <a:r>
              <a:rPr lang="en-GB" b="1" dirty="0" smtClean="0">
                <a:solidFill>
                  <a:srgbClr val="0070C0"/>
                </a:solidFill>
              </a:rPr>
              <a:t> on the Conduct of the 2014 Agriculture Census Using the Agricultural Information System and the Sustainability of the Registration System</a:t>
            </a:r>
            <a:endParaRPr lang="tr-TR" b="1" dirty="0" smtClean="0">
              <a:solidFill>
                <a:srgbClr val="0070C0"/>
              </a:solidFill>
            </a:endParaRPr>
          </a:p>
          <a:p>
            <a:pPr lvl="0" algn="just"/>
            <a:endParaRPr lang="tr-TR" i="1" dirty="0" smtClean="0"/>
          </a:p>
          <a:p>
            <a:pPr lvl="0" algn="just"/>
            <a:r>
              <a:rPr lang="tr-TR" b="1" dirty="0" err="1" smtClean="0">
                <a:solidFill>
                  <a:srgbClr val="0070C0"/>
                </a:solidFill>
              </a:rPr>
              <a:t>Studies</a:t>
            </a:r>
            <a:r>
              <a:rPr lang="tr-TR" b="1" dirty="0" smtClean="0">
                <a:solidFill>
                  <a:srgbClr val="0070C0"/>
                </a:solidFill>
              </a:rPr>
              <a:t> on 2014 </a:t>
            </a:r>
            <a:r>
              <a:rPr lang="tr-TR" b="1" dirty="0" err="1" smtClean="0">
                <a:solidFill>
                  <a:srgbClr val="0070C0"/>
                </a:solidFill>
              </a:rPr>
              <a:t>Agricultural</a:t>
            </a:r>
            <a:r>
              <a:rPr lang="tr-TR" b="1" dirty="0" smtClean="0">
                <a:solidFill>
                  <a:srgbClr val="0070C0"/>
                </a:solidFill>
              </a:rPr>
              <a:t> </a:t>
            </a:r>
            <a:r>
              <a:rPr lang="tr-TR" b="1" dirty="0" err="1" smtClean="0">
                <a:solidFill>
                  <a:srgbClr val="0070C0"/>
                </a:solidFill>
              </a:rPr>
              <a:t>Census</a:t>
            </a:r>
            <a:r>
              <a:rPr lang="tr-TR" b="1" dirty="0" smtClean="0">
                <a:solidFill>
                  <a:srgbClr val="0070C0"/>
                </a:solidFill>
              </a:rPr>
              <a:t>  </a:t>
            </a:r>
            <a:r>
              <a:rPr lang="tr-TR" b="1" dirty="0" err="1" smtClean="0">
                <a:solidFill>
                  <a:srgbClr val="0070C0"/>
                </a:solidFill>
              </a:rPr>
              <a:t>still</a:t>
            </a:r>
            <a:r>
              <a:rPr lang="tr-TR" b="1" dirty="0" smtClean="0">
                <a:solidFill>
                  <a:srgbClr val="0070C0"/>
                </a:solidFill>
              </a:rPr>
              <a:t> </a:t>
            </a:r>
            <a:r>
              <a:rPr lang="tr-TR" b="1" dirty="0" err="1" smtClean="0">
                <a:solidFill>
                  <a:srgbClr val="0070C0"/>
                </a:solidFill>
              </a:rPr>
              <a:t>continues</a:t>
            </a:r>
            <a:r>
              <a:rPr lang="tr-TR" b="1" dirty="0" smtClean="0">
                <a:solidFill>
                  <a:srgbClr val="0070C0"/>
                </a:solidFill>
              </a:rPr>
              <a:t>.</a:t>
            </a:r>
            <a:endParaRPr lang="tr-TR" b="1" dirty="0" smtClean="0">
              <a:solidFill>
                <a:srgbClr val="0070C0"/>
              </a:solidFill>
            </a:endParaRPr>
          </a:p>
          <a:p>
            <a:pPr algn="just"/>
            <a:endParaRPr lang="tr-TR" dirty="0"/>
          </a:p>
        </p:txBody>
      </p:sp>
      <p:sp>
        <p:nvSpPr>
          <p:cNvPr id="4" name="3 Slayt Numarası Yer Tutucusu"/>
          <p:cNvSpPr>
            <a:spLocks noGrp="1"/>
          </p:cNvSpPr>
          <p:nvPr>
            <p:ph type="sldNum" sz="quarter" idx="12"/>
          </p:nvPr>
        </p:nvSpPr>
        <p:spPr/>
        <p:txBody>
          <a:bodyPr/>
          <a:lstStyle/>
          <a:p>
            <a:pPr>
              <a:defRPr/>
            </a:pPr>
            <a:fld id="{AA727DC1-7271-43BD-B848-C184129B4839}" type="slidenum">
              <a:rPr lang="tr-TR" smtClean="0"/>
              <a:pPr>
                <a:defRPr/>
              </a:pPr>
              <a:t>8</a:t>
            </a:fld>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642918"/>
            <a:ext cx="8786874" cy="714380"/>
          </a:xfrm>
        </p:spPr>
        <p:txBody>
          <a:bodyPr>
            <a:normAutofit/>
          </a:bodyPr>
          <a:lstStyle/>
          <a:p>
            <a:pPr algn="l"/>
            <a:r>
              <a:rPr lang="en-GB" sz="3600" b="1" dirty="0" smtClean="0">
                <a:solidFill>
                  <a:srgbClr val="C00000"/>
                </a:solidFill>
              </a:rPr>
              <a:t>Economic Accounts for Agriculture (EAA)</a:t>
            </a:r>
            <a:endParaRPr lang="tr-TR" sz="3600" dirty="0">
              <a:solidFill>
                <a:srgbClr val="C00000"/>
              </a:solidFill>
            </a:endParaRPr>
          </a:p>
        </p:txBody>
      </p:sp>
      <p:sp>
        <p:nvSpPr>
          <p:cNvPr id="3" name="2 İçerik Yer Tutucusu"/>
          <p:cNvSpPr>
            <a:spLocks noGrp="1"/>
          </p:cNvSpPr>
          <p:nvPr>
            <p:ph idx="1"/>
          </p:nvPr>
        </p:nvSpPr>
        <p:spPr>
          <a:xfrm>
            <a:off x="0" y="1285860"/>
            <a:ext cx="9144000" cy="4840303"/>
          </a:xfrm>
        </p:spPr>
        <p:txBody>
          <a:bodyPr/>
          <a:lstStyle/>
          <a:p>
            <a:pPr algn="just"/>
            <a:r>
              <a:rPr lang="en-GB" b="1" dirty="0" smtClean="0">
                <a:solidFill>
                  <a:srgbClr val="0070C0"/>
                </a:solidFill>
              </a:rPr>
              <a:t>Methodological studies for EAA were launched in 2006</a:t>
            </a:r>
            <a:r>
              <a:rPr lang="tr-TR" b="1" dirty="0" smtClean="0">
                <a:solidFill>
                  <a:srgbClr val="0070C0"/>
                </a:solidFill>
              </a:rPr>
              <a:t>.</a:t>
            </a:r>
            <a:r>
              <a:rPr lang="en-GB" b="1" dirty="0" smtClean="0">
                <a:solidFill>
                  <a:srgbClr val="0070C0"/>
                </a:solidFill>
              </a:rPr>
              <a:t> </a:t>
            </a:r>
            <a:endParaRPr lang="tr-TR" b="1" dirty="0" smtClean="0">
              <a:solidFill>
                <a:srgbClr val="0070C0"/>
              </a:solidFill>
            </a:endParaRPr>
          </a:p>
          <a:p>
            <a:pPr algn="just"/>
            <a:endParaRPr lang="tr-TR" sz="1000" b="1" dirty="0" smtClean="0">
              <a:solidFill>
                <a:srgbClr val="0070C0"/>
              </a:solidFill>
              <a:latin typeface="Arial" pitchFamily="34" charset="0"/>
            </a:endParaRPr>
          </a:p>
          <a:p>
            <a:pPr algn="just"/>
            <a:r>
              <a:rPr lang="tr-TR" b="1" dirty="0" smtClean="0">
                <a:solidFill>
                  <a:srgbClr val="0070C0"/>
                </a:solidFill>
              </a:rPr>
              <a:t>EAA: E</a:t>
            </a:r>
            <a:r>
              <a:rPr lang="en-US" b="1" dirty="0" err="1" smtClean="0">
                <a:solidFill>
                  <a:srgbClr val="0070C0"/>
                </a:solidFill>
              </a:rPr>
              <a:t>conomic</a:t>
            </a:r>
            <a:r>
              <a:rPr lang="en-US" b="1" dirty="0" smtClean="0">
                <a:solidFill>
                  <a:srgbClr val="0070C0"/>
                </a:solidFill>
              </a:rPr>
              <a:t> accounting system of agriculture</a:t>
            </a:r>
            <a:r>
              <a:rPr lang="tr-TR" b="1" dirty="0" smtClean="0">
                <a:solidFill>
                  <a:srgbClr val="0070C0"/>
                </a:solidFill>
              </a:rPr>
              <a:t> is</a:t>
            </a:r>
            <a:r>
              <a:rPr lang="en-US" b="1" dirty="0" smtClean="0">
                <a:solidFill>
                  <a:srgbClr val="0070C0"/>
                </a:solidFill>
              </a:rPr>
              <a:t> </a:t>
            </a:r>
            <a:r>
              <a:rPr lang="tr-TR" b="1" dirty="0" err="1" smtClean="0">
                <a:solidFill>
                  <a:srgbClr val="0070C0"/>
                </a:solidFill>
              </a:rPr>
              <a:t>agricultural’s</a:t>
            </a:r>
            <a:r>
              <a:rPr lang="tr-TR" b="1" dirty="0" smtClean="0">
                <a:solidFill>
                  <a:srgbClr val="0070C0"/>
                </a:solidFill>
              </a:rPr>
              <a:t> </a:t>
            </a:r>
            <a:r>
              <a:rPr lang="en-US" b="1" dirty="0" smtClean="0">
                <a:solidFill>
                  <a:srgbClr val="0070C0"/>
                </a:solidFill>
              </a:rPr>
              <a:t>total contribution to the economy, efficiency, and information on input use to reveal</a:t>
            </a:r>
            <a:r>
              <a:rPr lang="tr-TR" b="1" dirty="0" smtClean="0">
                <a:solidFill>
                  <a:srgbClr val="0070C0"/>
                </a:solidFill>
              </a:rPr>
              <a:t>.</a:t>
            </a:r>
          </a:p>
          <a:p>
            <a:pPr algn="just"/>
            <a:endParaRPr lang="tr-TR" b="1" dirty="0">
              <a:solidFill>
                <a:srgbClr val="0070C0"/>
              </a:solidFill>
            </a:endParaRPr>
          </a:p>
        </p:txBody>
      </p:sp>
      <p:sp>
        <p:nvSpPr>
          <p:cNvPr id="4" name="3 Slayt Numarası Yer Tutucusu"/>
          <p:cNvSpPr>
            <a:spLocks noGrp="1"/>
          </p:cNvSpPr>
          <p:nvPr>
            <p:ph type="sldNum" sz="quarter" idx="12"/>
          </p:nvPr>
        </p:nvSpPr>
        <p:spPr/>
        <p:txBody>
          <a:bodyPr/>
          <a:lstStyle/>
          <a:p>
            <a:pPr>
              <a:defRPr/>
            </a:pPr>
            <a:fld id="{AA727DC1-7271-43BD-B848-C184129B4839}" type="slidenum">
              <a:rPr lang="tr-TR" smtClean="0"/>
              <a:pPr>
                <a:defRPr/>
              </a:pPr>
              <a:t>9</a:t>
            </a:fld>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1565</TotalTime>
  <Words>744</Words>
  <Application>Microsoft Office PowerPoint</Application>
  <PresentationFormat>Ekran Gösterisi (4:3)</PresentationFormat>
  <Paragraphs>72</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Ofis Teması</vt:lpstr>
      <vt:lpstr>Slayt 1</vt:lpstr>
      <vt:lpstr>AGRICULTURE CENSUS</vt:lpstr>
      <vt:lpstr>Slayt 3</vt:lpstr>
      <vt:lpstr>Slayt 4</vt:lpstr>
      <vt:lpstr>Slayt 5</vt:lpstr>
      <vt:lpstr>Slayt 6</vt:lpstr>
      <vt:lpstr>Slayt 7</vt:lpstr>
      <vt:lpstr>Slayt 8</vt:lpstr>
      <vt:lpstr>Economic Accounts for Agriculture (EAA)</vt:lpstr>
      <vt:lpstr>Slayt 10</vt:lpstr>
      <vt:lpstr>Slayt 11</vt:lpstr>
      <vt:lpstr>Slayt 12</vt:lpstr>
      <vt:lpstr>Agricultural Holdings Wage Structure Survey</vt:lpstr>
      <vt:lpstr>Slayt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tuik</dc:creator>
  <cp:lastModifiedBy>39073395874</cp:lastModifiedBy>
  <cp:revision>225</cp:revision>
  <dcterms:created xsi:type="dcterms:W3CDTF">2006-12-22T08:39:23Z</dcterms:created>
  <dcterms:modified xsi:type="dcterms:W3CDTF">2015-02-19T11:42:47Z</dcterms:modified>
</cp:coreProperties>
</file>